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handoutMasterIdLst>
    <p:handoutMasterId r:id="rId27"/>
  </p:handoutMasterIdLst>
  <p:sldIdLst>
    <p:sldId id="256" r:id="rId3"/>
    <p:sldId id="270" r:id="rId4"/>
    <p:sldId id="291" r:id="rId6"/>
    <p:sldId id="292" r:id="rId7"/>
    <p:sldId id="293" r:id="rId8"/>
    <p:sldId id="294" r:id="rId9"/>
    <p:sldId id="295" r:id="rId10"/>
    <p:sldId id="297" r:id="rId11"/>
    <p:sldId id="296" r:id="rId12"/>
    <p:sldId id="301" r:id="rId13"/>
    <p:sldId id="302" r:id="rId14"/>
    <p:sldId id="299" r:id="rId15"/>
    <p:sldId id="305" r:id="rId16"/>
    <p:sldId id="304" r:id="rId17"/>
    <p:sldId id="306" r:id="rId18"/>
    <p:sldId id="307" r:id="rId19"/>
    <p:sldId id="309" r:id="rId20"/>
    <p:sldId id="312" r:id="rId21"/>
    <p:sldId id="317" r:id="rId22"/>
    <p:sldId id="318" r:id="rId23"/>
    <p:sldId id="314" r:id="rId24"/>
    <p:sldId id="278" r:id="rId25"/>
    <p:sldId id="268"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autoAdjust="0"/>
    <p:restoredTop sz="93023" autoAdjust="0"/>
  </p:normalViewPr>
  <p:slideViewPr>
    <p:cSldViewPr>
      <p:cViewPr>
        <p:scale>
          <a:sx n="100" d="100"/>
          <a:sy n="100" d="100"/>
        </p:scale>
        <p:origin x="-294" y="-264"/>
      </p:cViewPr>
      <p:guideLst>
        <p:guide orient="horz" pos="2160"/>
        <p:guide pos="2880"/>
      </p:guideLst>
    </p:cSldViewPr>
  </p:slideViewPr>
  <p:notesTextViewPr>
    <p:cViewPr>
      <p:scale>
        <a:sx n="100" d="100"/>
        <a:sy n="100" d="100"/>
      </p:scale>
      <p:origin x="0" y="0"/>
    </p:cViewPr>
  </p:notesTextViewPr>
  <p:sorterViewPr>
    <p:cViewPr>
      <p:scale>
        <a:sx n="124" d="100"/>
        <a:sy n="124" d="100"/>
      </p:scale>
      <p:origin x="0" y="0"/>
    </p:cViewPr>
  </p:sorterViewPr>
  <p:gridSpacing cx="76198" cy="7619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0" Type="http://schemas.openxmlformats.org/officeDocument/2006/relationships/tableStyles" Target="tableStyles.xml"/><Relationship Id="rId3" Type="http://schemas.openxmlformats.org/officeDocument/2006/relationships/slide" Target="slides/slide1.xml"/><Relationship Id="rId29" Type="http://schemas.openxmlformats.org/officeDocument/2006/relationships/viewProps" Target="viewProps.xml"/><Relationship Id="rId28" Type="http://schemas.openxmlformats.org/officeDocument/2006/relationships/presProps" Target="presProps.xml"/><Relationship Id="rId27" Type="http://schemas.openxmlformats.org/officeDocument/2006/relationships/handoutMaster" Target="handoutMasters/handout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0" hangingPunct="0">
              <a:defRPr sz="1200">
                <a:latin typeface="Arial" panose="020B0604020202020204" pitchFamily="34" charset="0"/>
                <a:ea typeface="+mn-ea"/>
              </a:defRPr>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0" hangingPunct="0">
              <a:defRPr sz="1200">
                <a:latin typeface="Arial" panose="020B0604020202020204" pitchFamily="34" charset="0"/>
                <a:ea typeface="+mn-ea"/>
              </a:defRPr>
            </a:lvl1pPr>
          </a:lstStyle>
          <a:p>
            <a:pPr>
              <a:defRPr/>
            </a:pPr>
            <a:fld id="{7E6CAE79-5C1F-4005-B9E0-829329BF0D34}" type="datetimeFigureOut">
              <a:rPr lang="zh-CN" altLang="en-US"/>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2053" name="备注占位符 4"/>
          <p:cNvSpPr>
            <a:spLocks noGrp="1" noChangeArrowheads="1"/>
          </p:cNvSpPr>
          <p:nvPr>
            <p:ph type="body" sz="quarter" idx="4294967295"/>
          </p:nvPr>
        </p:nvSpPr>
        <p:spPr bwMode="auto">
          <a:xfrm>
            <a:off x="685800" y="4343400"/>
            <a:ext cx="5486400" cy="4114800"/>
          </a:xfrm>
          <a:prstGeom prst="rect">
            <a:avLst/>
          </a:prstGeom>
          <a:noFill/>
          <a:ln w="9525">
            <a:noFill/>
            <a:miter lim="800000"/>
          </a:ln>
        </p:spPr>
        <p:txBody>
          <a:bodyPr vert="horz" wrap="square" lIns="91440" tIns="45720" rIns="91440" bIns="45720" numCol="1" anchor="t" anchorCtr="0" compatLnSpc="1"/>
          <a:lstStyle/>
          <a:p>
            <a:pPr lvl="0"/>
            <a:r>
              <a:rPr lang="zh-CN" altLang="en-US" noProof="0" smtClean="0"/>
              <a:t>单击此处编辑母版文本样式</a:t>
            </a:r>
            <a:endParaRPr lang="zh-CN" altLang="en-US" noProof="0" smtClean="0"/>
          </a:p>
          <a:p>
            <a:pPr lvl="1"/>
            <a:r>
              <a:rPr lang="zh-CN" altLang="en-US" noProof="0" smtClean="0"/>
              <a:t>第二级</a:t>
            </a:r>
            <a:endParaRPr lang="zh-CN" altLang="en-US" noProof="0" smtClean="0"/>
          </a:p>
          <a:p>
            <a:pPr lvl="2"/>
            <a:r>
              <a:rPr lang="zh-CN" altLang="en-US" noProof="0" smtClean="0"/>
              <a:t>第三级</a:t>
            </a:r>
            <a:endParaRPr lang="zh-CN" altLang="en-US" noProof="0" smtClean="0"/>
          </a:p>
          <a:p>
            <a:pPr lvl="3"/>
            <a:r>
              <a:rPr lang="zh-CN" altLang="en-US" noProof="0" smtClean="0"/>
              <a:t>第四级</a:t>
            </a:r>
            <a:endParaRPr lang="zh-CN" altLang="en-US" noProof="0" smtClean="0"/>
          </a:p>
          <a:p>
            <a:pPr lvl="4"/>
            <a:r>
              <a:rPr lang="zh-CN" altLang="en-US" noProof="0" smtClean="0"/>
              <a:t>第五级</a:t>
            </a:r>
            <a:endParaRPr lang="zh-CN" altLang="en-US" noProof="0" smtClean="0"/>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0" hangingPunct="0">
              <a:defRPr sz="1200">
                <a:latin typeface="Arial" panose="020B0604020202020204" pitchFamily="34" charset="0"/>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lstStyle>
            <a:lvl1pPr algn="r">
              <a:defRPr sz="1200" smtClean="0"/>
            </a:lvl1pPr>
          </a:lstStyle>
          <a:p>
            <a:pPr>
              <a:defRPr/>
            </a:pPr>
            <a:fld id="{EDD6F2AB-93BE-445F-BE42-DF3CE1E6EE84}" type="slidenum">
              <a:rPr lang="zh-CN" altLang="en-US"/>
            </a:fld>
            <a:endParaRPr lang="zh-CN"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fld id="{ACED0B51-C7FE-4BCD-8D3A-0710F6AFB40A}" type="slidenum">
              <a:rPr lang="en-US" altLang="zh-CN" sz="1200"/>
            </a:fld>
            <a:endParaRPr lang="en-US" altLang="zh-CN" sz="1200"/>
          </a:p>
        </p:txBody>
      </p:sp>
      <p:sp>
        <p:nvSpPr>
          <p:cNvPr id="26627" name="Rectangle 2"/>
          <p:cNvSpPr>
            <a:spLocks noRot="1" noChangeArrowheads="1" noTextEdit="1"/>
          </p:cNvSpPr>
          <p:nvPr>
            <p:ph type="sldImg" idx="4294967295"/>
          </p:nvPr>
        </p:nvSpPr>
        <p:spPr bwMode="auto">
          <a:xfrm>
            <a:off x="1143000" y="685800"/>
            <a:ext cx="4572000" cy="3429000"/>
          </a:xfrm>
          <a:ln>
            <a:solidFill>
              <a:srgbClr val="000000"/>
            </a:solidFill>
            <a:miter lim="800000"/>
          </a:ln>
        </p:spPr>
      </p:sp>
      <p:sp>
        <p:nvSpPr>
          <p:cNvPr id="26628" name="Rectangle 3"/>
          <p:cNvSpPr>
            <a:spLocks noGrp="1" noChangeArrowheads="1"/>
          </p:cNvSpPr>
          <p:nvPr>
            <p:ph type="body" idx="4294967295"/>
          </p:nvPr>
        </p:nvSpPr>
        <p:spPr/>
        <p:txBody>
          <a:bodyPr/>
          <a:lstStyle/>
          <a:p>
            <a:pPr eaLnBrk="1" hangingPunct="1"/>
            <a:endParaRPr lang="zh-CN" altLang="zh-CN"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EDD6F2AB-93BE-445F-BE42-DF3CE1E6EE8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r" eaLnBrk="1" hangingPunct="1"/>
            <a:fld id="{18EB8AD0-033A-4026-9CEB-14032EE642AA}" type="slidenum">
              <a:rPr lang="en-US" altLang="zh-CN" sz="1200"/>
            </a:fld>
            <a:endParaRPr lang="en-US" altLang="zh-CN" sz="1200"/>
          </a:p>
        </p:txBody>
      </p:sp>
      <p:sp>
        <p:nvSpPr>
          <p:cNvPr id="27651" name="Rectangle 2"/>
          <p:cNvSpPr>
            <a:spLocks noRot="1" noChangeArrowheads="1" noTextEdit="1"/>
          </p:cNvSpPr>
          <p:nvPr>
            <p:ph type="sldImg" idx="4294967295"/>
          </p:nvPr>
        </p:nvSpPr>
        <p:spPr bwMode="auto">
          <a:xfrm>
            <a:off x="1143000" y="685800"/>
            <a:ext cx="4572000" cy="3429000"/>
          </a:xfrm>
          <a:ln>
            <a:solidFill>
              <a:srgbClr val="000000"/>
            </a:solidFill>
            <a:miter lim="800000"/>
          </a:ln>
        </p:spPr>
      </p:sp>
      <p:sp>
        <p:nvSpPr>
          <p:cNvPr id="27652" name="Rectangle 3"/>
          <p:cNvSpPr>
            <a:spLocks noGrp="1" noChangeArrowheads="1"/>
          </p:cNvSpPr>
          <p:nvPr>
            <p:ph type="body" idx="4294967295"/>
          </p:nvPr>
        </p:nvSpPr>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a:xfrm>
            <a:off x="1143000" y="4343400"/>
            <a:ext cx="7772400" cy="1009650"/>
          </a:xfrm>
        </p:spPr>
        <p:txBody>
          <a:bodyPr/>
          <a:lstStyle>
            <a:lvl1pPr algn="r">
              <a:defRPr sz="4000"/>
            </a:lvl1pPr>
          </a:lstStyle>
          <a:p>
            <a:r>
              <a:rPr lang="zh-CN" altLang="en-US" smtClean="0"/>
              <a:t>单击此处编辑母版标题样式</a:t>
            </a:r>
            <a:endParaRPr lang="zh-CN"/>
          </a:p>
        </p:txBody>
      </p:sp>
      <p:sp>
        <p:nvSpPr>
          <p:cNvPr id="11267" name="Rectangle 3"/>
          <p:cNvSpPr>
            <a:spLocks noGrp="1" noChangeArrowheads="1"/>
          </p:cNvSpPr>
          <p:nvPr>
            <p:ph type="subTitle" idx="1"/>
          </p:nvPr>
        </p:nvSpPr>
        <p:spPr>
          <a:xfrm>
            <a:off x="2514600" y="5562600"/>
            <a:ext cx="6400800" cy="762000"/>
          </a:xfrm>
        </p:spPr>
        <p:txBody>
          <a:bodyPr/>
          <a:lstStyle>
            <a:lvl1pPr marL="0" indent="0" algn="r">
              <a:buFont typeface="Wingdings" panose="05000000000000000000" pitchFamily="2" charset="2"/>
              <a:buNone/>
              <a:defRPr sz="3000">
                <a:solidFill>
                  <a:schemeClr val="tx2"/>
                </a:solidFill>
              </a:defRPr>
            </a:lvl1pPr>
          </a:lstStyle>
          <a:p>
            <a:r>
              <a:rPr lang="zh-CN" altLang="en-US" smtClean="0"/>
              <a:t>单击此处编辑母版副标题样式</a:t>
            </a:r>
            <a:endParaRPr lang="zh-CN"/>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3988"/>
            <a:ext cx="2057400" cy="59721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3988"/>
            <a:ext cx="6019800" cy="597217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143000"/>
            <a:ext cx="4038600" cy="4983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4" name="内容占位符 3"/>
          <p:cNvSpPr>
            <a:spLocks noGrp="1"/>
          </p:cNvSpPr>
          <p:nvPr>
            <p:ph sz="half" idx="2"/>
          </p:nvPr>
        </p:nvSpPr>
        <p:spPr>
          <a:xfrm>
            <a:off x="4648200" y="1143000"/>
            <a:ext cx="4038600" cy="49831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endParaRPr lang="zh-CN" altLang="en-US" noProof="0" smtClean="0"/>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2" cstate="email"/>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457200" y="153988"/>
            <a:ext cx="8229600" cy="760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10243" name="Rectangle 3"/>
          <p:cNvSpPr>
            <a:spLocks noGrp="1" noChangeArrowheads="1"/>
          </p:cNvSpPr>
          <p:nvPr>
            <p:ph type="body" idx="1"/>
          </p:nvPr>
        </p:nvSpPr>
        <p:spPr bwMode="auto">
          <a:xfrm>
            <a:off x="457200" y="1143000"/>
            <a:ext cx="8229600" cy="4983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fade/>
  </p:transition>
  <p:txStyles>
    <p:titleStyle>
      <a:lvl1pPr algn="l" rtl="0" eaLnBrk="1" fontAlgn="base" hangingPunct="1">
        <a:spcBef>
          <a:spcPct val="0"/>
        </a:spcBef>
        <a:spcAft>
          <a:spcPct val="0"/>
        </a:spcAft>
        <a:defRPr sz="2400" b="1">
          <a:solidFill>
            <a:schemeClr val="tx2"/>
          </a:solidFill>
          <a:latin typeface="+mj-lt"/>
          <a:ea typeface="+mj-ea"/>
          <a:cs typeface="+mj-cs"/>
        </a:defRPr>
      </a:lvl1pPr>
      <a:lvl2pPr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2pPr>
      <a:lvl3pPr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3pPr>
      <a:lvl4pPr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4pPr>
      <a:lvl5pPr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5pPr>
      <a:lvl6pPr marL="457200"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6pPr>
      <a:lvl7pPr marL="914400"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7pPr>
      <a:lvl8pPr marL="1371600"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8pPr>
      <a:lvl9pPr marL="1828800" algn="l" rtl="0" eaLnBrk="1" fontAlgn="base" hangingPunct="1">
        <a:spcBef>
          <a:spcPct val="0"/>
        </a:spcBef>
        <a:spcAft>
          <a:spcPct val="0"/>
        </a:spcAft>
        <a:defRPr sz="2400" b="1">
          <a:solidFill>
            <a:schemeClr val="tx2"/>
          </a:solidFill>
          <a:latin typeface="Arial" panose="020B0604020202020204" pitchFamily="34" charset="0"/>
          <a:ea typeface="微软雅黑" panose="020B0503020204020204" pitchFamily="34" charset="-122"/>
        </a:defRPr>
      </a:lvl9pPr>
    </p:titleStyle>
    <p:bodyStyle>
      <a:lvl1pPr marL="342900" indent="-342900" algn="l" rtl="0" eaLnBrk="1" fontAlgn="base" hangingPunct="1">
        <a:spcBef>
          <a:spcPct val="20000"/>
        </a:spcBef>
        <a:spcAft>
          <a:spcPct val="0"/>
        </a:spcAft>
        <a:buClr>
          <a:schemeClr val="tx2"/>
        </a:buClr>
        <a:buFont typeface="Wingdings" panose="05000000000000000000" pitchFamily="2" charset="2"/>
        <a:buChar char="v"/>
        <a:defRPr>
          <a:solidFill>
            <a:srgbClr val="777777"/>
          </a:solidFill>
          <a:latin typeface="+mn-lt"/>
          <a:ea typeface="+mn-ea"/>
          <a:cs typeface="+mn-cs"/>
        </a:defRPr>
      </a:lvl1pPr>
      <a:lvl2pPr marL="742950" indent="-285750" algn="l" rtl="0" eaLnBrk="1" fontAlgn="base" hangingPunct="1">
        <a:spcBef>
          <a:spcPct val="20000"/>
        </a:spcBef>
        <a:spcAft>
          <a:spcPct val="0"/>
        </a:spcAft>
        <a:buClr>
          <a:schemeClr val="tx2"/>
        </a:buClr>
        <a:buFont typeface="Wingdings" panose="05000000000000000000" pitchFamily="2" charset="2"/>
        <a:buChar char="§"/>
        <a:defRPr sz="1600">
          <a:solidFill>
            <a:srgbClr val="777777"/>
          </a:solidFill>
          <a:latin typeface="+mn-lt"/>
          <a:ea typeface="+mn-ea"/>
        </a:defRPr>
      </a:lvl2pPr>
      <a:lvl3pPr marL="1143000" indent="-228600" algn="l" rtl="0" eaLnBrk="1" fontAlgn="base" hangingPunct="1">
        <a:spcBef>
          <a:spcPct val="20000"/>
        </a:spcBef>
        <a:spcAft>
          <a:spcPct val="0"/>
        </a:spcAft>
        <a:buClr>
          <a:schemeClr val="tx2"/>
        </a:buClr>
        <a:buFont typeface="Wingdings" panose="05000000000000000000" pitchFamily="2" charset="2"/>
        <a:buChar char="•"/>
        <a:defRPr sz="1600">
          <a:solidFill>
            <a:srgbClr val="777777"/>
          </a:solidFill>
          <a:latin typeface="+mn-lt"/>
          <a:ea typeface="+mn-ea"/>
        </a:defRPr>
      </a:lvl3pPr>
      <a:lvl4pPr marL="1600200" indent="-228600" algn="l" rtl="0" eaLnBrk="1" fontAlgn="base" hangingPunct="1">
        <a:spcBef>
          <a:spcPct val="20000"/>
        </a:spcBef>
        <a:spcAft>
          <a:spcPct val="0"/>
        </a:spcAft>
        <a:buFont typeface="Wingdings" panose="05000000000000000000" pitchFamily="2" charset="2"/>
        <a:buChar char="–"/>
        <a:defRPr sz="1400">
          <a:solidFill>
            <a:srgbClr val="777777"/>
          </a:solidFill>
          <a:latin typeface="+mn-lt"/>
          <a:ea typeface="+mn-ea"/>
        </a:defRPr>
      </a:lvl4pPr>
      <a:lvl5pPr marL="2057400" indent="-228600" algn="l" rtl="0" eaLnBrk="1" fontAlgn="base" hangingPunct="1">
        <a:spcBef>
          <a:spcPct val="20000"/>
        </a:spcBef>
        <a:spcAft>
          <a:spcPct val="0"/>
        </a:spcAft>
        <a:buFont typeface="Wingdings" panose="05000000000000000000" pitchFamily="2" charset="2"/>
        <a:buChar char="»"/>
        <a:defRPr sz="1400">
          <a:solidFill>
            <a:srgbClr val="777777"/>
          </a:solidFill>
          <a:latin typeface="+mn-lt"/>
          <a:ea typeface="+mn-ea"/>
        </a:defRPr>
      </a:lvl5pPr>
      <a:lvl6pPr marL="2514600" indent="-228600" algn="l" rtl="0" eaLnBrk="1" fontAlgn="base" hangingPunct="1">
        <a:spcBef>
          <a:spcPct val="20000"/>
        </a:spcBef>
        <a:spcAft>
          <a:spcPct val="0"/>
        </a:spcAft>
        <a:buFont typeface="Wingdings" panose="05000000000000000000" pitchFamily="2" charset="2"/>
        <a:buChar char="»"/>
        <a:defRPr sz="1400">
          <a:solidFill>
            <a:srgbClr val="777777"/>
          </a:solidFill>
          <a:latin typeface="+mn-lt"/>
          <a:ea typeface="+mn-ea"/>
        </a:defRPr>
      </a:lvl6pPr>
      <a:lvl7pPr marL="2971800" indent="-228600" algn="l" rtl="0" eaLnBrk="1" fontAlgn="base" hangingPunct="1">
        <a:spcBef>
          <a:spcPct val="20000"/>
        </a:spcBef>
        <a:spcAft>
          <a:spcPct val="0"/>
        </a:spcAft>
        <a:buFont typeface="Wingdings" panose="05000000000000000000" pitchFamily="2" charset="2"/>
        <a:buChar char="»"/>
        <a:defRPr sz="1400">
          <a:solidFill>
            <a:srgbClr val="777777"/>
          </a:solidFill>
          <a:latin typeface="+mn-lt"/>
          <a:ea typeface="+mn-ea"/>
        </a:defRPr>
      </a:lvl7pPr>
      <a:lvl8pPr marL="3429000" indent="-228600" algn="l" rtl="0" eaLnBrk="1" fontAlgn="base" hangingPunct="1">
        <a:spcBef>
          <a:spcPct val="20000"/>
        </a:spcBef>
        <a:spcAft>
          <a:spcPct val="0"/>
        </a:spcAft>
        <a:buFont typeface="Wingdings" panose="05000000000000000000" pitchFamily="2" charset="2"/>
        <a:buChar char="»"/>
        <a:defRPr sz="1400">
          <a:solidFill>
            <a:srgbClr val="777777"/>
          </a:solidFill>
          <a:latin typeface="+mn-lt"/>
          <a:ea typeface="+mn-ea"/>
        </a:defRPr>
      </a:lvl8pPr>
      <a:lvl9pPr marL="3886200" indent="-228600" algn="l" rtl="0" eaLnBrk="1" fontAlgn="base" hangingPunct="1">
        <a:spcBef>
          <a:spcPct val="20000"/>
        </a:spcBef>
        <a:spcAft>
          <a:spcPct val="0"/>
        </a:spcAft>
        <a:buFont typeface="Wingdings" panose="05000000000000000000" pitchFamily="2" charset="2"/>
        <a:buChar char="»"/>
        <a:defRPr sz="1400">
          <a:solidFill>
            <a:srgbClr val="777777"/>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openxmlformats.org/officeDocument/2006/relationships/image" Target="../media/image19.jpeg"/><Relationship Id="rId4" Type="http://schemas.openxmlformats.org/officeDocument/2006/relationships/image" Target="../media/image18.jpeg"/><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 Target="slide1.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2.xml"/><Relationship Id="rId4" Type="http://schemas.openxmlformats.org/officeDocument/2006/relationships/image" Target="../media/image23.jpeg"/><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image" Target="../media/image20.jpe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24.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image" Target="../media/image26.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8.jpeg"/><Relationship Id="rId1" Type="http://schemas.openxmlformats.org/officeDocument/2006/relationships/image" Target="../media/image27.jpeg"/></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29.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0.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1.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image" Target="../media/image32.jpe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7.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6.jpeg"/><Relationship Id="rId1" Type="http://schemas.openxmlformats.org/officeDocument/2006/relationships/image" Target="../media/image5.jpe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jpeg"/></Relationships>
</file>

<file path=ppt/slides/_rels/slide6.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image" Target="../media/image11.jpeg"/><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5.jpeg"/><Relationship Id="rId1"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3"/>
          <p:cNvSpPr txBox="1">
            <a:spLocks noChangeArrowheads="1"/>
          </p:cNvSpPr>
          <p:nvPr/>
        </p:nvSpPr>
        <p:spPr bwMode="auto">
          <a:xfrm>
            <a:off x="9916" y="1804079"/>
            <a:ext cx="913408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6000" dirty="0" smtClean="0"/>
              <a:t>古</a:t>
            </a:r>
            <a:r>
              <a:rPr lang="zh-CN" altLang="en-US" sz="6000" dirty="0"/>
              <a:t>代科技  耀我中华</a:t>
            </a:r>
            <a:endParaRPr lang="zh-CN" altLang="en-US" sz="6000" dirty="0"/>
          </a:p>
        </p:txBody>
      </p:sp>
      <p:sp>
        <p:nvSpPr>
          <p:cNvPr id="2" name="矩形 1"/>
          <p:cNvSpPr/>
          <p:nvPr/>
        </p:nvSpPr>
        <p:spPr>
          <a:xfrm>
            <a:off x="3552753" y="3323496"/>
            <a:ext cx="1967695" cy="553998"/>
          </a:xfrm>
          <a:prstGeom prst="rect">
            <a:avLst/>
          </a:prstGeom>
          <a:noFill/>
        </p:spPr>
        <p:txBody>
          <a:bodyPr wrap="square">
            <a:spAutoFit/>
          </a:bodyPr>
          <a:lstStyle/>
          <a:p>
            <a:pPr algn="ctr">
              <a:defRPr/>
            </a:pPr>
            <a:r>
              <a:rPr lang="zh-CN" altLang="en-US" sz="3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第二课时</a:t>
            </a:r>
            <a:endParaRPr lang="zh-CN" altLang="en-US" sz="3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2053" name="图片 4" descr="33.5"/>
          <p:cNvPicPr>
            <a:picLocks noChangeAspect="1" noChangeArrowheads="1"/>
          </p:cNvPicPr>
          <p:nvPr/>
        </p:nvPicPr>
        <p:blipFill>
          <a:blip r:embed="rId1"/>
          <a:srcRect/>
          <a:stretch>
            <a:fillRect/>
          </a:stretch>
        </p:blipFill>
        <p:spPr bwMode="auto">
          <a:xfrm>
            <a:off x="7054625" y="722206"/>
            <a:ext cx="1819275" cy="21293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5" name="图片 6" descr="336"/>
          <p:cNvPicPr>
            <a:picLocks noChangeAspect="1" noChangeArrowheads="1"/>
          </p:cNvPicPr>
          <p:nvPr/>
        </p:nvPicPr>
        <p:blipFill>
          <a:blip r:embed="rId2" cstate="email"/>
          <a:srcRect/>
          <a:stretch>
            <a:fillRect/>
          </a:stretch>
        </p:blipFill>
        <p:spPr bwMode="auto">
          <a:xfrm>
            <a:off x="4221162" y="3268530"/>
            <a:ext cx="4922838" cy="35894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p:nvPr/>
        </p:nvSpPr>
        <p:spPr>
          <a:xfrm>
            <a:off x="604520" y="3345815"/>
            <a:ext cx="1148080" cy="1168400"/>
          </a:xfrm>
          <a:prstGeom prst="rect">
            <a:avLst/>
          </a:prstGeom>
          <a:noFill/>
        </p:spPr>
        <p:txBody>
          <a:bodyPr wrap="square" rtlCol="0">
            <a:spAutoFit/>
          </a:bodyPr>
          <a:p>
            <a:r>
              <a:rPr lang="zh-CN" altLang="en-US" sz="100">
                <a:solidFill>
                  <a:schemeClr val="bg1"/>
                </a:solidFill>
              </a:rPr>
              <a:t>www.iyiou.com/p/114156.html</a:t>
            </a:r>
            <a:endParaRPr lang="zh-CN" altLang="en-US" sz="100">
              <a:solidFill>
                <a:schemeClr val="bg1"/>
              </a:solidFill>
            </a:endParaRPr>
          </a:p>
          <a:p>
            <a:r>
              <a:rPr lang="zh-CN" altLang="en-US" sz="100">
                <a:solidFill>
                  <a:schemeClr val="bg1"/>
                </a:solidFill>
              </a:rPr>
              <a:t>www.iyiou.com/p/114295.html</a:t>
            </a:r>
            <a:endParaRPr lang="zh-CN" altLang="en-US" sz="100">
              <a:solidFill>
                <a:schemeClr val="bg1"/>
              </a:solidFill>
            </a:endParaRPr>
          </a:p>
          <a:p>
            <a:r>
              <a:rPr lang="zh-CN" altLang="en-US" sz="100">
                <a:solidFill>
                  <a:schemeClr val="bg1"/>
                </a:solidFill>
              </a:rPr>
              <a:t>www.iyiou.com/p/114302.html</a:t>
            </a:r>
            <a:endParaRPr lang="zh-CN" altLang="en-US" sz="100">
              <a:solidFill>
                <a:schemeClr val="bg1"/>
              </a:solidFill>
            </a:endParaRPr>
          </a:p>
          <a:p>
            <a:r>
              <a:rPr lang="zh-CN" altLang="en-US" sz="100">
                <a:solidFill>
                  <a:schemeClr val="bg1"/>
                </a:solidFill>
              </a:rPr>
              <a:t>www.iyiou.com/p/114300.html</a:t>
            </a:r>
            <a:endParaRPr lang="zh-CN" altLang="en-US" sz="100">
              <a:solidFill>
                <a:schemeClr val="bg1"/>
              </a:solidFill>
            </a:endParaRPr>
          </a:p>
          <a:p>
            <a:r>
              <a:rPr lang="zh-CN" altLang="en-US" sz="100">
                <a:solidFill>
                  <a:schemeClr val="bg1"/>
                </a:solidFill>
              </a:rPr>
              <a:t>www.iyiou.com/p/114296.html</a:t>
            </a:r>
            <a:endParaRPr lang="zh-CN" altLang="en-US" sz="100">
              <a:solidFill>
                <a:schemeClr val="bg1"/>
              </a:solidFill>
            </a:endParaRPr>
          </a:p>
          <a:p>
            <a:r>
              <a:rPr lang="zh-CN" altLang="en-US" sz="100">
                <a:solidFill>
                  <a:schemeClr val="bg1"/>
                </a:solidFill>
              </a:rPr>
              <a:t>www.iyiou.com/p/114224.html</a:t>
            </a:r>
            <a:endParaRPr lang="zh-CN" altLang="en-US" sz="100">
              <a:solidFill>
                <a:schemeClr val="bg1"/>
              </a:solidFill>
            </a:endParaRPr>
          </a:p>
          <a:p>
            <a:r>
              <a:rPr lang="zh-CN" altLang="en-US" sz="100">
                <a:solidFill>
                  <a:schemeClr val="bg1"/>
                </a:solidFill>
              </a:rPr>
              <a:t>www.iyiou.com/p/114305.html</a:t>
            </a:r>
            <a:endParaRPr lang="zh-CN" altLang="en-US" sz="100">
              <a:solidFill>
                <a:schemeClr val="bg1"/>
              </a:solidFill>
            </a:endParaRPr>
          </a:p>
          <a:p>
            <a:r>
              <a:rPr lang="zh-CN" altLang="en-US" sz="100">
                <a:solidFill>
                  <a:schemeClr val="bg1"/>
                </a:solidFill>
              </a:rPr>
              <a:t>www.iyiou.com/p/114311.html</a:t>
            </a:r>
            <a:endParaRPr lang="zh-CN" altLang="en-US" sz="100">
              <a:solidFill>
                <a:schemeClr val="bg1"/>
              </a:solidFill>
            </a:endParaRPr>
          </a:p>
          <a:p>
            <a:r>
              <a:rPr lang="zh-CN" altLang="en-US" sz="100">
                <a:solidFill>
                  <a:schemeClr val="bg1"/>
                </a:solidFill>
              </a:rPr>
              <a:t>www.iyiou.com/p/114285.html</a:t>
            </a:r>
            <a:endParaRPr lang="zh-CN" altLang="en-US" sz="100">
              <a:solidFill>
                <a:schemeClr val="bg1"/>
              </a:solidFill>
            </a:endParaRPr>
          </a:p>
          <a:p>
            <a:r>
              <a:rPr lang="zh-CN" altLang="en-US" sz="100">
                <a:solidFill>
                  <a:schemeClr val="bg1"/>
                </a:solidFill>
              </a:rPr>
              <a:t>www.iyiou.com/p/114285.html</a:t>
            </a:r>
            <a:endParaRPr lang="zh-CN" altLang="en-US" sz="100">
              <a:solidFill>
                <a:schemeClr val="bg1"/>
              </a:solidFill>
            </a:endParaRPr>
          </a:p>
          <a:p>
            <a:r>
              <a:rPr lang="zh-CN" altLang="en-US" sz="100">
                <a:solidFill>
                  <a:schemeClr val="bg1"/>
                </a:solidFill>
              </a:rPr>
              <a:t>www.iyiou.com/p/114316.html</a:t>
            </a:r>
            <a:endParaRPr lang="zh-CN" altLang="en-US" sz="100">
              <a:solidFill>
                <a:schemeClr val="bg1"/>
              </a:solidFill>
            </a:endParaRPr>
          </a:p>
          <a:p>
            <a:r>
              <a:rPr lang="zh-CN" altLang="en-US" sz="100">
                <a:solidFill>
                  <a:schemeClr val="bg1"/>
                </a:solidFill>
              </a:rPr>
              <a:t>www.iyiou.com/p/114322.html</a:t>
            </a:r>
            <a:endParaRPr lang="zh-CN" altLang="en-US" sz="100">
              <a:solidFill>
                <a:schemeClr val="bg1"/>
              </a:solidFill>
            </a:endParaRPr>
          </a:p>
          <a:p>
            <a:r>
              <a:rPr lang="zh-CN" altLang="en-US" sz="100">
                <a:solidFill>
                  <a:schemeClr val="bg1"/>
                </a:solidFill>
              </a:rPr>
              <a:t>www.iyiou.com/p/114315.html</a:t>
            </a:r>
            <a:endParaRPr lang="zh-CN" altLang="en-US" sz="100">
              <a:solidFill>
                <a:schemeClr val="bg1"/>
              </a:solidFill>
            </a:endParaRPr>
          </a:p>
          <a:p>
            <a:r>
              <a:rPr lang="zh-CN" altLang="en-US" sz="100">
                <a:solidFill>
                  <a:schemeClr val="bg1"/>
                </a:solidFill>
              </a:rPr>
              <a:t>www.iyiou.com/p/114145.html</a:t>
            </a:r>
            <a:endParaRPr lang="zh-CN" altLang="en-US" sz="100">
              <a:solidFill>
                <a:schemeClr val="bg1"/>
              </a:solidFill>
            </a:endParaRPr>
          </a:p>
          <a:p>
            <a:r>
              <a:rPr lang="zh-CN" altLang="en-US" sz="100">
                <a:solidFill>
                  <a:schemeClr val="bg1"/>
                </a:solidFill>
              </a:rPr>
              <a:t>www.iyiou.com/p/114309.html</a:t>
            </a:r>
            <a:endParaRPr lang="zh-CN" altLang="en-US" sz="100">
              <a:solidFill>
                <a:schemeClr val="bg1"/>
              </a:solidFill>
            </a:endParaRPr>
          </a:p>
          <a:p>
            <a:r>
              <a:rPr lang="zh-CN" altLang="en-US" sz="100">
                <a:solidFill>
                  <a:schemeClr val="bg1"/>
                </a:solidFill>
              </a:rPr>
              <a:t>www.iyiou.com/p/114321.html</a:t>
            </a:r>
            <a:endParaRPr lang="zh-CN" altLang="en-US" sz="100">
              <a:solidFill>
                <a:schemeClr val="bg1"/>
              </a:solidFill>
            </a:endParaRPr>
          </a:p>
          <a:p>
            <a:r>
              <a:rPr lang="zh-CN" altLang="en-US" sz="100">
                <a:solidFill>
                  <a:schemeClr val="bg1"/>
                </a:solidFill>
              </a:rPr>
              <a:t>www.iyiou.com/p/114277.html</a:t>
            </a:r>
            <a:endParaRPr lang="zh-CN" altLang="en-US" sz="100">
              <a:solidFill>
                <a:schemeClr val="bg1"/>
              </a:solidFill>
            </a:endParaRPr>
          </a:p>
          <a:p>
            <a:r>
              <a:rPr lang="zh-CN" altLang="en-US" sz="100">
                <a:solidFill>
                  <a:schemeClr val="bg1"/>
                </a:solidFill>
              </a:rPr>
              <a:t>www.iyiou.com/p/114325.html</a:t>
            </a:r>
            <a:endParaRPr lang="zh-CN" altLang="en-US" sz="100">
              <a:solidFill>
                <a:schemeClr val="bg1"/>
              </a:solidFill>
            </a:endParaRPr>
          </a:p>
          <a:p>
            <a:r>
              <a:rPr lang="zh-CN" altLang="en-US" sz="100">
                <a:solidFill>
                  <a:schemeClr val="bg1"/>
                </a:solidFill>
              </a:rPr>
              <a:t>www.iyiou.com/p/114323.html</a:t>
            </a:r>
            <a:endParaRPr lang="zh-CN" altLang="en-US" sz="100">
              <a:solidFill>
                <a:schemeClr val="bg1"/>
              </a:solidFill>
            </a:endParaRPr>
          </a:p>
          <a:p>
            <a:r>
              <a:rPr lang="zh-CN" altLang="en-US" sz="100">
                <a:solidFill>
                  <a:schemeClr val="bg1"/>
                </a:solidFill>
              </a:rPr>
              <a:t>www.iyiou.com/p/114324.html</a:t>
            </a:r>
            <a:endParaRPr lang="zh-CN" altLang="en-US" sz="100">
              <a:solidFill>
                <a:schemeClr val="bg1"/>
              </a:solidFill>
            </a:endParaRPr>
          </a:p>
          <a:p>
            <a:r>
              <a:rPr lang="zh-CN" altLang="en-US" sz="100">
                <a:solidFill>
                  <a:schemeClr val="bg1"/>
                </a:solidFill>
              </a:rPr>
              <a:t>www.iyiou.com/p/114169.html</a:t>
            </a:r>
            <a:endParaRPr lang="zh-CN" altLang="en-US" sz="100">
              <a:solidFill>
                <a:schemeClr val="bg1"/>
              </a:solidFill>
            </a:endParaRPr>
          </a:p>
          <a:p>
            <a:r>
              <a:rPr lang="zh-CN" altLang="en-US" sz="100">
                <a:solidFill>
                  <a:schemeClr val="bg1"/>
                </a:solidFill>
              </a:rPr>
              <a:t>www.iyiou.com/p/114320.html</a:t>
            </a:r>
            <a:endParaRPr lang="zh-CN" altLang="en-US" sz="100">
              <a:solidFill>
                <a:schemeClr val="bg1"/>
              </a:solidFill>
            </a:endParaRPr>
          </a:p>
          <a:p>
            <a:r>
              <a:rPr lang="zh-CN" altLang="en-US" sz="100">
                <a:solidFill>
                  <a:schemeClr val="bg1"/>
                </a:solidFill>
              </a:rPr>
              <a:t>www.iyiou.com/p/114312.html</a:t>
            </a:r>
            <a:endParaRPr lang="zh-CN" altLang="en-US" sz="100">
              <a:solidFill>
                <a:schemeClr val="bg1"/>
              </a:solidFill>
            </a:endParaRPr>
          </a:p>
          <a:p>
            <a:r>
              <a:rPr lang="zh-CN" altLang="en-US" sz="100">
                <a:solidFill>
                  <a:schemeClr val="bg1"/>
                </a:solidFill>
              </a:rPr>
              <a:t>www.iyiou.com/p/114303.html</a:t>
            </a:r>
            <a:endParaRPr lang="zh-CN" altLang="en-US" sz="100">
              <a:solidFill>
                <a:schemeClr val="bg1"/>
              </a:solidFill>
            </a:endParaRPr>
          </a:p>
          <a:p>
            <a:r>
              <a:rPr lang="zh-CN" altLang="en-US" sz="100">
                <a:solidFill>
                  <a:schemeClr val="bg1"/>
                </a:solidFill>
              </a:rPr>
              <a:t>www.iyiou.com/p/114206.html</a:t>
            </a:r>
            <a:endParaRPr lang="zh-CN" altLang="en-US" sz="100">
              <a:solidFill>
                <a:schemeClr val="bg1"/>
              </a:solidFill>
            </a:endParaRPr>
          </a:p>
          <a:p>
            <a:r>
              <a:rPr lang="zh-CN" altLang="en-US" sz="100">
                <a:solidFill>
                  <a:schemeClr val="bg1"/>
                </a:solidFill>
              </a:rPr>
              <a:t>www.iyiou.com/p/114304.html</a:t>
            </a:r>
            <a:endParaRPr lang="zh-CN" altLang="en-US" sz="100">
              <a:solidFill>
                <a:schemeClr val="bg1"/>
              </a:solidFill>
            </a:endParaRPr>
          </a:p>
          <a:p>
            <a:r>
              <a:rPr lang="zh-CN" altLang="en-US" sz="100">
                <a:solidFill>
                  <a:schemeClr val="bg1"/>
                </a:solidFill>
              </a:rPr>
              <a:t>www.iyiou.com/p/114313.html</a:t>
            </a:r>
            <a:endParaRPr lang="zh-CN" altLang="en-US" sz="100">
              <a:solidFill>
                <a:schemeClr val="bg1"/>
              </a:solidFill>
            </a:endParaRPr>
          </a:p>
          <a:p>
            <a:r>
              <a:rPr lang="zh-CN" altLang="en-US" sz="100">
                <a:solidFill>
                  <a:schemeClr val="bg1"/>
                </a:solidFill>
              </a:rPr>
              <a:t>www.iyiou.com/p/114307.html</a:t>
            </a:r>
            <a:endParaRPr lang="zh-CN" altLang="en-US" sz="100">
              <a:solidFill>
                <a:schemeClr val="bg1"/>
              </a:solidFill>
            </a:endParaRPr>
          </a:p>
          <a:p>
            <a:r>
              <a:rPr lang="zh-CN" altLang="en-US" sz="100">
                <a:solidFill>
                  <a:schemeClr val="bg1"/>
                </a:solidFill>
              </a:rPr>
              <a:t>www.iyiou.com/p/114252.html</a:t>
            </a:r>
            <a:endParaRPr lang="zh-CN" altLang="en-US" sz="100">
              <a:solidFill>
                <a:schemeClr val="bg1"/>
              </a:solidFill>
            </a:endParaRPr>
          </a:p>
          <a:p>
            <a:r>
              <a:rPr lang="zh-CN" altLang="en-US" sz="100">
                <a:solidFill>
                  <a:schemeClr val="bg1"/>
                </a:solidFill>
              </a:rPr>
              <a:t>www.iyiou.com/p/114326.html</a:t>
            </a:r>
            <a:endParaRPr lang="zh-CN" altLang="en-US" sz="100">
              <a:solidFill>
                <a:schemeClr val="bg1"/>
              </a:solidFill>
            </a:endParaRPr>
          </a:p>
          <a:p>
            <a:r>
              <a:rPr lang="zh-CN" altLang="en-US" sz="100">
                <a:solidFill>
                  <a:schemeClr val="bg1"/>
                </a:solidFill>
              </a:rPr>
              <a:t>www.iyiou.com/p/114317.html</a:t>
            </a:r>
            <a:endParaRPr lang="zh-CN" altLang="en-US" sz="100">
              <a:solidFill>
                <a:schemeClr val="bg1"/>
              </a:solidFill>
            </a:endParaRPr>
          </a:p>
          <a:p>
            <a:r>
              <a:rPr lang="zh-CN" altLang="en-US" sz="100">
                <a:solidFill>
                  <a:schemeClr val="bg1"/>
                </a:solidFill>
              </a:rPr>
              <a:t>www.iyiou.com/p/114301.html</a:t>
            </a:r>
            <a:endParaRPr lang="zh-CN" altLang="en-US" sz="100">
              <a:solidFill>
                <a:schemeClr val="bg1"/>
              </a:solidFill>
            </a:endParaRPr>
          </a:p>
          <a:p>
            <a:r>
              <a:rPr lang="zh-CN" altLang="en-US" sz="100">
                <a:solidFill>
                  <a:schemeClr val="bg1"/>
                </a:solidFill>
              </a:rPr>
              <a:t>www.iyiou.com/p/114249.html</a:t>
            </a:r>
            <a:endParaRPr lang="zh-CN" altLang="en-US" sz="100">
              <a:solidFill>
                <a:schemeClr val="bg1"/>
              </a:solidFill>
            </a:endParaRPr>
          </a:p>
          <a:p>
            <a:r>
              <a:rPr lang="zh-CN" altLang="en-US" sz="100">
                <a:solidFill>
                  <a:schemeClr val="bg1"/>
                </a:solidFill>
              </a:rPr>
              <a:t>www.iyiou.com/p/114268.html</a:t>
            </a:r>
            <a:endParaRPr lang="zh-CN" altLang="en-US" sz="100">
              <a:solidFill>
                <a:schemeClr val="bg1"/>
              </a:solidFill>
            </a:endParaRPr>
          </a:p>
          <a:p>
            <a:r>
              <a:rPr lang="zh-CN" altLang="en-US" sz="100">
                <a:solidFill>
                  <a:schemeClr val="bg1"/>
                </a:solidFill>
              </a:rPr>
              <a:t>www.iyiou.com/p/112593.html</a:t>
            </a:r>
            <a:endParaRPr lang="zh-CN" altLang="en-US" sz="100">
              <a:solidFill>
                <a:schemeClr val="bg1"/>
              </a:solidFill>
            </a:endParaRPr>
          </a:p>
          <a:p>
            <a:r>
              <a:rPr lang="zh-CN" altLang="en-US" sz="100">
                <a:solidFill>
                  <a:schemeClr val="bg1"/>
                </a:solidFill>
              </a:rPr>
              <a:t>www.iyiou.com/p/114279.html</a:t>
            </a:r>
            <a:endParaRPr lang="zh-CN" altLang="en-US" sz="100">
              <a:solidFill>
                <a:schemeClr val="bg1"/>
              </a:solidFill>
            </a:endParaRPr>
          </a:p>
          <a:p>
            <a:r>
              <a:rPr lang="zh-CN" altLang="en-US" sz="100">
                <a:solidFill>
                  <a:schemeClr val="bg1"/>
                </a:solidFill>
              </a:rPr>
              <a:t>www.iyiou.com/p/114332.html</a:t>
            </a:r>
            <a:endParaRPr lang="zh-CN" altLang="en-US" sz="100">
              <a:solidFill>
                <a:schemeClr val="bg1"/>
              </a:solidFill>
            </a:endParaRPr>
          </a:p>
          <a:p>
            <a:r>
              <a:rPr lang="zh-CN" altLang="en-US" sz="100">
                <a:solidFill>
                  <a:schemeClr val="bg1"/>
                </a:solidFill>
              </a:rPr>
              <a:t>www.iyiou.com/p/114256.html</a:t>
            </a:r>
            <a:endParaRPr lang="zh-CN" altLang="en-US" sz="100">
              <a:solidFill>
                <a:schemeClr val="bg1"/>
              </a:solidFill>
            </a:endParaRPr>
          </a:p>
          <a:p>
            <a:r>
              <a:rPr lang="zh-CN" altLang="en-US" sz="100">
                <a:solidFill>
                  <a:schemeClr val="bg1"/>
                </a:solidFill>
              </a:rPr>
              <a:t>www.iyiou.com/p/114133.html</a:t>
            </a:r>
            <a:endParaRPr lang="zh-CN" altLang="en-US" sz="100">
              <a:solidFill>
                <a:schemeClr val="bg1"/>
              </a:solidFill>
            </a:endParaRPr>
          </a:p>
          <a:p>
            <a:r>
              <a:rPr lang="zh-CN" altLang="en-US" sz="100">
                <a:solidFill>
                  <a:schemeClr val="bg1"/>
                </a:solidFill>
              </a:rPr>
              <a:t>www.iyiou.com/p/113981.html</a:t>
            </a:r>
            <a:endParaRPr lang="zh-CN" altLang="en-US" sz="100">
              <a:solidFill>
                <a:schemeClr val="bg1"/>
              </a:solidFill>
            </a:endParaRPr>
          </a:p>
          <a:p>
            <a:r>
              <a:rPr lang="zh-CN" altLang="en-US" sz="100">
                <a:solidFill>
                  <a:schemeClr val="bg1"/>
                </a:solidFill>
              </a:rPr>
              <a:t>www.iyiou.com/p/114334.html</a:t>
            </a:r>
            <a:endParaRPr lang="zh-CN" altLang="en-US" sz="100">
              <a:solidFill>
                <a:schemeClr val="bg1"/>
              </a:solidFill>
            </a:endParaRPr>
          </a:p>
          <a:p>
            <a:r>
              <a:rPr lang="zh-CN" altLang="en-US" sz="100">
                <a:solidFill>
                  <a:schemeClr val="bg1"/>
                </a:solidFill>
              </a:rPr>
              <a:t>www.iyiou.com/p/114319.html</a:t>
            </a:r>
            <a:endParaRPr lang="zh-CN" altLang="en-US" sz="100">
              <a:solidFill>
                <a:schemeClr val="bg1"/>
              </a:solidFill>
            </a:endParaRPr>
          </a:p>
          <a:p>
            <a:r>
              <a:rPr lang="zh-CN" altLang="en-US" sz="100">
                <a:solidFill>
                  <a:schemeClr val="bg1"/>
                </a:solidFill>
              </a:rPr>
              <a:t>www.iyiou.com/p/114330.html</a:t>
            </a:r>
            <a:endParaRPr lang="zh-CN" altLang="en-US" sz="100">
              <a:solidFill>
                <a:schemeClr val="bg1"/>
              </a:solidFill>
            </a:endParaRPr>
          </a:p>
          <a:p>
            <a:r>
              <a:rPr lang="zh-CN" altLang="en-US" sz="100">
                <a:solidFill>
                  <a:schemeClr val="bg1"/>
                </a:solidFill>
              </a:rPr>
              <a:t>www.iyiou.com/p/114314.html</a:t>
            </a:r>
            <a:endParaRPr lang="zh-CN" altLang="en-US" sz="100">
              <a:solidFill>
                <a:schemeClr val="bg1"/>
              </a:solidFill>
            </a:endParaRPr>
          </a:p>
          <a:p>
            <a:r>
              <a:rPr lang="zh-CN" altLang="en-US" sz="100">
                <a:solidFill>
                  <a:schemeClr val="bg1"/>
                </a:solidFill>
              </a:rPr>
              <a:t>www.iyiou.com/p/114336.html</a:t>
            </a:r>
            <a:endParaRPr lang="zh-CN" altLang="en-US" sz="100">
              <a:solidFill>
                <a:schemeClr val="bg1"/>
              </a:solidFill>
            </a:endParaRPr>
          </a:p>
          <a:p>
            <a:r>
              <a:rPr lang="zh-CN" altLang="en-US" sz="100">
                <a:solidFill>
                  <a:schemeClr val="bg1"/>
                </a:solidFill>
              </a:rPr>
              <a:t>www.iyiou.com/p/114261.html</a:t>
            </a:r>
            <a:endParaRPr lang="zh-CN" altLang="en-US" sz="100">
              <a:solidFill>
                <a:schemeClr val="bg1"/>
              </a:solidFill>
            </a:endParaRPr>
          </a:p>
          <a:p>
            <a:r>
              <a:rPr lang="zh-CN" altLang="en-US" sz="100">
                <a:solidFill>
                  <a:schemeClr val="bg1"/>
                </a:solidFill>
              </a:rPr>
              <a:t>www.iyiou.com/p/114338.html</a:t>
            </a:r>
            <a:endParaRPr lang="zh-CN" altLang="en-US" sz="100">
              <a:solidFill>
                <a:schemeClr val="bg1"/>
              </a:solidFill>
            </a:endParaRPr>
          </a:p>
          <a:p>
            <a:r>
              <a:rPr lang="zh-CN" altLang="en-US" sz="100">
                <a:solidFill>
                  <a:schemeClr val="bg1"/>
                </a:solidFill>
              </a:rPr>
              <a:t>www.iyiou.com/p/114333.html</a:t>
            </a:r>
            <a:endParaRPr lang="zh-CN" altLang="en-US" sz="100">
              <a:solidFill>
                <a:schemeClr val="bg1"/>
              </a:solidFill>
            </a:endParaRPr>
          </a:p>
          <a:p>
            <a:r>
              <a:rPr lang="zh-CN" altLang="en-US" sz="100">
                <a:solidFill>
                  <a:schemeClr val="bg1"/>
                </a:solidFill>
              </a:rPr>
              <a:t>www.iyiou.com/p/114283.html</a:t>
            </a:r>
            <a:endParaRPr lang="zh-CN" altLang="en-US" sz="100">
              <a:solidFill>
                <a:schemeClr val="bg1"/>
              </a:solidFill>
            </a:endParaRPr>
          </a:p>
          <a:p>
            <a:r>
              <a:rPr lang="zh-CN" altLang="en-US" sz="100">
                <a:solidFill>
                  <a:schemeClr val="bg1"/>
                </a:solidFill>
              </a:rPr>
              <a:t>www.iyiou.com/p/114341.html</a:t>
            </a:r>
            <a:endParaRPr lang="zh-CN" altLang="en-US" sz="100">
              <a:solidFill>
                <a:schemeClr val="bg1"/>
              </a:solidFill>
            </a:endParaRPr>
          </a:p>
          <a:p>
            <a:r>
              <a:rPr lang="zh-CN" altLang="en-US" sz="100">
                <a:solidFill>
                  <a:schemeClr val="bg1"/>
                </a:solidFill>
              </a:rPr>
              <a:t>www.iyiou.com/p/114342.html</a:t>
            </a:r>
            <a:endParaRPr lang="zh-CN" altLang="en-US" sz="100">
              <a:solidFill>
                <a:schemeClr val="bg1"/>
              </a:solidFill>
            </a:endParaRPr>
          </a:p>
          <a:p>
            <a:r>
              <a:rPr lang="zh-CN" altLang="en-US" sz="100">
                <a:solidFill>
                  <a:schemeClr val="bg1"/>
                </a:solidFill>
              </a:rPr>
              <a:t>www.iyiou.com/p/114205.html</a:t>
            </a:r>
            <a:endParaRPr lang="zh-CN" altLang="en-US" sz="100">
              <a:solidFill>
                <a:schemeClr val="bg1"/>
              </a:solidFill>
            </a:endParaRPr>
          </a:p>
          <a:p>
            <a:r>
              <a:rPr lang="zh-CN" altLang="en-US" sz="100">
                <a:solidFill>
                  <a:schemeClr val="bg1"/>
                </a:solidFill>
              </a:rPr>
              <a:t>www.iyiou.com/p/114344.html</a:t>
            </a:r>
            <a:endParaRPr lang="zh-CN" altLang="en-US" sz="100">
              <a:solidFill>
                <a:schemeClr val="bg1"/>
              </a:solidFill>
            </a:endParaRPr>
          </a:p>
          <a:p>
            <a:r>
              <a:rPr lang="zh-CN" altLang="en-US" sz="100">
                <a:solidFill>
                  <a:schemeClr val="bg1"/>
                </a:solidFill>
              </a:rPr>
              <a:t>www.iyiou.com/p/114306.html</a:t>
            </a:r>
            <a:endParaRPr lang="zh-CN" altLang="en-US" sz="100">
              <a:solidFill>
                <a:schemeClr val="bg1"/>
              </a:solidFill>
            </a:endParaRPr>
          </a:p>
          <a:p>
            <a:r>
              <a:rPr lang="zh-CN" altLang="en-US" sz="100">
                <a:solidFill>
                  <a:schemeClr val="bg1"/>
                </a:solidFill>
              </a:rPr>
              <a:t>www.iyiou.com/p/114217.html</a:t>
            </a:r>
            <a:endParaRPr lang="zh-CN" altLang="en-US" sz="100">
              <a:solidFill>
                <a:schemeClr val="bg1"/>
              </a:solidFill>
            </a:endParaRPr>
          </a:p>
          <a:p>
            <a:r>
              <a:rPr lang="zh-CN" altLang="en-US" sz="100">
                <a:solidFill>
                  <a:schemeClr val="bg1"/>
                </a:solidFill>
              </a:rPr>
              <a:t>www.iyiou.com/p/114345.html</a:t>
            </a:r>
            <a:endParaRPr lang="zh-CN" altLang="en-US" sz="100">
              <a:solidFill>
                <a:schemeClr val="bg1"/>
              </a:solidFill>
            </a:endParaRPr>
          </a:p>
          <a:p>
            <a:r>
              <a:rPr lang="zh-CN" altLang="en-US" sz="100">
                <a:solidFill>
                  <a:schemeClr val="bg1"/>
                </a:solidFill>
              </a:rPr>
              <a:t>www.iyiou.com/p/114308.html</a:t>
            </a:r>
            <a:endParaRPr lang="zh-CN" altLang="en-US" sz="100">
              <a:solidFill>
                <a:schemeClr val="bg1"/>
              </a:solidFill>
            </a:endParaRPr>
          </a:p>
          <a:p>
            <a:r>
              <a:rPr lang="zh-CN" altLang="en-US" sz="100">
                <a:solidFill>
                  <a:schemeClr val="bg1"/>
                </a:solidFill>
              </a:rPr>
              <a:t>www.iyiou.com/p/114348.html</a:t>
            </a:r>
            <a:endParaRPr lang="zh-CN" altLang="en-US" sz="100">
              <a:solidFill>
                <a:schemeClr val="bg1"/>
              </a:solidFill>
            </a:endParaRPr>
          </a:p>
          <a:p>
            <a:r>
              <a:rPr lang="zh-CN" altLang="en-US" sz="100">
                <a:solidFill>
                  <a:schemeClr val="bg1"/>
                </a:solidFill>
              </a:rPr>
              <a:t>www.iyiou.com/p/114346.html</a:t>
            </a:r>
            <a:endParaRPr lang="zh-CN" altLang="en-US" sz="100">
              <a:solidFill>
                <a:schemeClr val="bg1"/>
              </a:solidFill>
            </a:endParaRPr>
          </a:p>
          <a:p>
            <a:r>
              <a:rPr lang="zh-CN" altLang="en-US" sz="100">
                <a:solidFill>
                  <a:schemeClr val="bg1"/>
                </a:solidFill>
              </a:rPr>
              <a:t>www.iyiou.com/p/114340.html</a:t>
            </a:r>
            <a:endParaRPr lang="zh-CN" altLang="en-US" sz="100">
              <a:solidFill>
                <a:schemeClr val="bg1"/>
              </a:solidFill>
            </a:endParaRPr>
          </a:p>
          <a:p>
            <a:r>
              <a:rPr lang="zh-CN" altLang="en-US" sz="100">
                <a:solidFill>
                  <a:schemeClr val="bg1"/>
                </a:solidFill>
              </a:rPr>
              <a:t>www.iyiou.com/p/114088.html</a:t>
            </a:r>
            <a:endParaRPr lang="zh-CN" altLang="en-US" sz="100">
              <a:solidFill>
                <a:schemeClr val="bg1"/>
              </a:solidFill>
            </a:endParaRPr>
          </a:p>
          <a:p>
            <a:r>
              <a:rPr lang="zh-CN" altLang="en-US" sz="100">
                <a:solidFill>
                  <a:schemeClr val="bg1"/>
                </a:solidFill>
              </a:rPr>
              <a:t>www.iyiou.com/p/113829.html</a:t>
            </a:r>
            <a:endParaRPr lang="zh-CN" altLang="en-US" sz="100">
              <a:solidFill>
                <a:schemeClr val="bg1"/>
              </a:solidFill>
            </a:endParaRPr>
          </a:p>
          <a:p>
            <a:r>
              <a:rPr lang="zh-CN" altLang="en-US" sz="100">
                <a:solidFill>
                  <a:schemeClr val="bg1"/>
                </a:solidFill>
              </a:rPr>
              <a:t>www.iyiou.com/p/114347.html</a:t>
            </a:r>
            <a:endParaRPr lang="zh-CN" altLang="en-US" sz="100">
              <a:solidFill>
                <a:schemeClr val="bg1"/>
              </a:solidFill>
            </a:endParaRPr>
          </a:p>
          <a:p>
            <a:r>
              <a:rPr lang="zh-CN" altLang="en-US" sz="100">
                <a:solidFill>
                  <a:schemeClr val="bg1"/>
                </a:solidFill>
              </a:rPr>
              <a:t>www.iyiou.com/p/114269.html</a:t>
            </a:r>
            <a:endParaRPr lang="zh-CN" altLang="en-US" sz="100">
              <a:solidFill>
                <a:schemeClr val="bg1"/>
              </a:solidFill>
            </a:endParaRPr>
          </a:p>
          <a:p>
            <a:r>
              <a:rPr lang="zh-CN" altLang="en-US" sz="100">
                <a:solidFill>
                  <a:schemeClr val="bg1"/>
                </a:solidFill>
              </a:rPr>
              <a:t>www.iyiou.com/p/114349.html</a:t>
            </a:r>
            <a:endParaRPr lang="zh-CN" altLang="en-US" sz="100">
              <a:solidFill>
                <a:schemeClr val="bg1"/>
              </a:solidFill>
            </a:endParaRPr>
          </a:p>
          <a:p>
            <a:r>
              <a:rPr lang="zh-CN" altLang="en-US" sz="100">
                <a:solidFill>
                  <a:schemeClr val="bg1"/>
                </a:solidFill>
              </a:rPr>
              <a:t>www.iyiou.com/p/114335.html</a:t>
            </a:r>
            <a:endParaRPr lang="zh-CN" altLang="en-US" sz="100">
              <a:solidFill>
                <a:schemeClr val="bg1"/>
              </a:solidFill>
            </a:endParaRPr>
          </a:p>
          <a:p>
            <a:r>
              <a:rPr lang="zh-CN" altLang="en-US" sz="100">
                <a:solidFill>
                  <a:schemeClr val="bg1"/>
                </a:solidFill>
              </a:rPr>
              <a:t>www.iyiou.com/p/114350.html</a:t>
            </a:r>
            <a:endParaRPr lang="zh-CN" altLang="en-US" sz="100">
              <a:solidFill>
                <a:schemeClr val="bg1"/>
              </a:solidFill>
            </a:endParaRPr>
          </a:p>
          <a:p>
            <a:r>
              <a:rPr lang="zh-CN" altLang="en-US" sz="100">
                <a:solidFill>
                  <a:schemeClr val="bg1"/>
                </a:solidFill>
              </a:rPr>
              <a:t>www.iyiou.com/p/114271.html</a:t>
            </a:r>
            <a:endParaRPr lang="zh-CN" altLang="en-US" sz="100">
              <a:solidFill>
                <a:schemeClr val="bg1"/>
              </a:solidFill>
            </a:endParaRPr>
          </a:p>
          <a:p>
            <a:r>
              <a:rPr lang="zh-CN" altLang="en-US" sz="100">
                <a:solidFill>
                  <a:schemeClr val="bg1"/>
                </a:solidFill>
              </a:rPr>
              <a:t>www.iyiou.com/p/114318.html</a:t>
            </a:r>
            <a:endParaRPr lang="zh-CN" altLang="en-US" sz="100">
              <a:solidFill>
                <a:schemeClr val="bg1"/>
              </a:solidFill>
            </a:endParaRPr>
          </a:p>
          <a:p>
            <a:r>
              <a:rPr lang="zh-CN" altLang="en-US" sz="100">
                <a:solidFill>
                  <a:schemeClr val="bg1"/>
                </a:solidFill>
              </a:rPr>
              <a:t>www.iyiou.com/p/114352.html</a:t>
            </a:r>
            <a:endParaRPr lang="zh-CN" altLang="en-US" sz="100">
              <a:solidFill>
                <a:schemeClr val="bg1"/>
              </a:solidFill>
            </a:endParaRPr>
          </a:p>
        </p:txBody>
      </p:sp>
      <p:sp>
        <p:nvSpPr>
          <p:cNvPr id="4" name="文本框 3"/>
          <p:cNvSpPr txBox="1"/>
          <p:nvPr/>
        </p:nvSpPr>
        <p:spPr>
          <a:xfrm>
            <a:off x="2305050" y="4136390"/>
            <a:ext cx="1809750" cy="645160"/>
          </a:xfrm>
          <a:prstGeom prst="rect">
            <a:avLst/>
          </a:prstGeom>
          <a:noFill/>
        </p:spPr>
        <p:txBody>
          <a:bodyPr wrap="square" rtlCol="0">
            <a:spAutoFit/>
          </a:bodyPr>
          <a:p>
            <a:r>
              <a:rPr lang="zh-CN" altLang="en-US" sz="100">
                <a:solidFill>
                  <a:schemeClr val="bg1"/>
                </a:solidFill>
              </a:rPr>
              <a:t>www.qm120.com/yyk/bjmlfeyy/</a:t>
            </a:r>
            <a:endParaRPr lang="zh-CN" altLang="en-US" sz="100">
              <a:solidFill>
                <a:schemeClr val="bg1"/>
              </a:solidFill>
            </a:endParaRPr>
          </a:p>
          <a:p>
            <a:r>
              <a:rPr lang="zh-CN" altLang="en-US" sz="100">
                <a:solidFill>
                  <a:schemeClr val="bg1"/>
                </a:solidFill>
              </a:rPr>
              <a:t>www.qm120.com/yyk/jnhxyy/</a:t>
            </a:r>
            <a:endParaRPr lang="zh-CN" altLang="en-US" sz="100">
              <a:solidFill>
                <a:schemeClr val="bg1"/>
              </a:solidFill>
            </a:endParaRPr>
          </a:p>
          <a:p>
            <a:r>
              <a:rPr lang="zh-CN" altLang="en-US" sz="100">
                <a:solidFill>
                  <a:schemeClr val="bg1"/>
                </a:solidFill>
              </a:rPr>
              <a:t>www.qm120.com/yyk/wxybzygcyy/</a:t>
            </a:r>
            <a:endParaRPr lang="zh-CN" altLang="en-US" sz="100">
              <a:solidFill>
                <a:schemeClr val="bg1"/>
              </a:solidFill>
            </a:endParaRPr>
          </a:p>
          <a:p>
            <a:r>
              <a:rPr lang="zh-CN" altLang="en-US" sz="100">
                <a:solidFill>
                  <a:schemeClr val="bg1"/>
                </a:solidFill>
              </a:rPr>
              <a:t>www.qm120.com/yyk/whyhyy/</a:t>
            </a:r>
            <a:endParaRPr lang="zh-CN" altLang="en-US" sz="100">
              <a:solidFill>
                <a:schemeClr val="bg1"/>
              </a:solidFill>
            </a:endParaRPr>
          </a:p>
          <a:p>
            <a:r>
              <a:rPr lang="zh-CN" altLang="en-US" sz="100">
                <a:solidFill>
                  <a:schemeClr val="bg1"/>
                </a:solidFill>
              </a:rPr>
              <a:t>www.qm120.com/yyk/scpcyy/</a:t>
            </a:r>
            <a:endParaRPr lang="zh-CN" altLang="en-US" sz="100">
              <a:solidFill>
                <a:schemeClr val="bg1"/>
              </a:solidFill>
            </a:endParaRPr>
          </a:p>
          <a:p>
            <a:r>
              <a:rPr lang="zh-CN" altLang="en-US" sz="100">
                <a:solidFill>
                  <a:schemeClr val="bg1"/>
                </a:solidFill>
              </a:rPr>
              <a:t>www.qm120.com/yyk/xakd/</a:t>
            </a:r>
            <a:endParaRPr lang="zh-CN" altLang="en-US" sz="100">
              <a:solidFill>
                <a:schemeClr val="bg1"/>
              </a:solidFill>
            </a:endParaRPr>
          </a:p>
          <a:p>
            <a:r>
              <a:rPr lang="zh-CN" altLang="en-US" sz="100">
                <a:solidFill>
                  <a:schemeClr val="bg1"/>
                </a:solidFill>
              </a:rPr>
              <a:t>www.qm120.com/yyk/whbszysgcyy/</a:t>
            </a:r>
            <a:endParaRPr lang="zh-CN" altLang="en-US" sz="100">
              <a:solidFill>
                <a:schemeClr val="bg1"/>
              </a:solidFill>
            </a:endParaRPr>
          </a:p>
          <a:p>
            <a:r>
              <a:rPr lang="zh-CN" altLang="en-US" sz="100">
                <a:solidFill>
                  <a:schemeClr val="bg1"/>
                </a:solidFill>
              </a:rPr>
              <a:t>www.qm120.com/yyk/csbjmlyfcyy/</a:t>
            </a:r>
            <a:endParaRPr lang="zh-CN" altLang="en-US" sz="100">
              <a:solidFill>
                <a:schemeClr val="bg1"/>
              </a:solidFill>
            </a:endParaRPr>
          </a:p>
          <a:p>
            <a:r>
              <a:rPr lang="zh-CN" altLang="en-US" sz="100">
                <a:solidFill>
                  <a:schemeClr val="bg1"/>
                </a:solidFill>
              </a:rPr>
              <a:t>www.qm120.com/yyk/lfddzxyjhyy/</a:t>
            </a:r>
            <a:endParaRPr lang="zh-CN" altLang="en-US" sz="100">
              <a:solidFill>
                <a:schemeClr val="bg1"/>
              </a:solidFill>
            </a:endParaRPr>
          </a:p>
          <a:p>
            <a:r>
              <a:rPr lang="zh-CN" altLang="en-US" sz="100">
                <a:solidFill>
                  <a:schemeClr val="bg1"/>
                </a:solidFill>
              </a:rPr>
              <a:t>www.qm120.com/yyk/xalhszyy/</a:t>
            </a:r>
            <a:endParaRPr lang="zh-CN" altLang="en-US" sz="100">
              <a:solidFill>
                <a:schemeClr val="bg1"/>
              </a:solidFill>
            </a:endParaRPr>
          </a:p>
          <a:p>
            <a:r>
              <a:rPr lang="zh-CN" altLang="en-US" sz="100">
                <a:solidFill>
                  <a:schemeClr val="bg1"/>
                </a:solidFill>
              </a:rPr>
              <a:t>www.qm120.com/yyk/whmsebhyy/</a:t>
            </a:r>
            <a:endParaRPr lang="zh-CN" altLang="en-US" sz="100">
              <a:solidFill>
                <a:schemeClr val="bg1"/>
              </a:solidFill>
            </a:endParaRPr>
          </a:p>
          <a:p>
            <a:r>
              <a:rPr lang="zh-CN" altLang="en-US" sz="100">
                <a:solidFill>
                  <a:schemeClr val="bg1"/>
                </a:solidFill>
              </a:rPr>
              <a:t>www.qm120.com/yyk/zzhzbdfyy/</a:t>
            </a:r>
            <a:endParaRPr lang="zh-CN" altLang="en-US" sz="100">
              <a:solidFill>
                <a:schemeClr val="bg1"/>
              </a:solidFill>
            </a:endParaRPr>
          </a:p>
          <a:p>
            <a:r>
              <a:rPr lang="zh-CN" altLang="en-US" sz="100">
                <a:solidFill>
                  <a:schemeClr val="bg1"/>
                </a:solidFill>
              </a:rPr>
              <a:t>www.qm120.com/yyk/shzygcyy/</a:t>
            </a:r>
            <a:endParaRPr lang="zh-CN" altLang="en-US" sz="100">
              <a:solidFill>
                <a:schemeClr val="bg1"/>
              </a:solidFill>
            </a:endParaRPr>
          </a:p>
          <a:p>
            <a:r>
              <a:rPr lang="zh-CN" altLang="en-US" sz="100">
                <a:solidFill>
                  <a:schemeClr val="bg1"/>
                </a:solidFill>
              </a:rPr>
              <a:t>www.qm120.com/yyk/shydxxyy/</a:t>
            </a:r>
            <a:endParaRPr lang="zh-CN" altLang="en-US" sz="100">
              <a:solidFill>
                <a:schemeClr val="bg1"/>
              </a:solidFill>
            </a:endParaRPr>
          </a:p>
          <a:p>
            <a:r>
              <a:rPr lang="zh-CN" altLang="en-US" sz="100">
                <a:solidFill>
                  <a:schemeClr val="bg1"/>
                </a:solidFill>
              </a:rPr>
              <a:t>www.qm120.com/yyk/bjxryy/</a:t>
            </a:r>
            <a:endParaRPr lang="zh-CN" altLang="en-US" sz="100">
              <a:solidFill>
                <a:schemeClr val="bg1"/>
              </a:solidFill>
            </a:endParaRPr>
          </a:p>
          <a:p>
            <a:r>
              <a:rPr lang="zh-CN" altLang="en-US" sz="100">
                <a:solidFill>
                  <a:schemeClr val="bg1"/>
                </a:solidFill>
              </a:rPr>
              <a:t>www.qm120.com/yyk/scydgcyy/</a:t>
            </a:r>
            <a:endParaRPr lang="zh-CN" altLang="en-US" sz="100">
              <a:solidFill>
                <a:schemeClr val="bg1"/>
              </a:solidFill>
            </a:endParaRPr>
          </a:p>
          <a:p>
            <a:r>
              <a:rPr lang="zh-CN" altLang="en-US" sz="100">
                <a:solidFill>
                  <a:schemeClr val="bg1"/>
                </a:solidFill>
              </a:rPr>
              <a:t>www.qm120.com/yyk/gycfyy/</a:t>
            </a:r>
            <a:endParaRPr lang="zh-CN" altLang="en-US" sz="100">
              <a:solidFill>
                <a:schemeClr val="bg1"/>
              </a:solidFill>
            </a:endParaRPr>
          </a:p>
          <a:p>
            <a:r>
              <a:rPr lang="zh-CN" altLang="en-US" sz="100">
                <a:solidFill>
                  <a:schemeClr val="bg1"/>
                </a:solidFill>
              </a:rPr>
              <a:t>www.qm120.com/yyk/ncxdfcyy/</a:t>
            </a:r>
            <a:endParaRPr lang="zh-CN" altLang="en-US" sz="100">
              <a:solidFill>
                <a:schemeClr val="bg1"/>
              </a:solidFill>
            </a:endParaRPr>
          </a:p>
          <a:p>
            <a:r>
              <a:rPr lang="zh-CN" altLang="en-US" sz="100">
                <a:solidFill>
                  <a:schemeClr val="bg1"/>
                </a:solidFill>
              </a:rPr>
              <a:t>www.qm120.com/yyk/bjfygcyy/</a:t>
            </a:r>
            <a:endParaRPr lang="zh-CN" altLang="en-US" sz="100">
              <a:solidFill>
                <a:schemeClr val="bg1"/>
              </a:solidFill>
            </a:endParaRPr>
          </a:p>
          <a:p>
            <a:r>
              <a:rPr lang="zh-CN" altLang="en-US" sz="100">
                <a:solidFill>
                  <a:schemeClr val="bg1"/>
                </a:solidFill>
              </a:rPr>
              <a:t>www.qm120.com/yyk/zzhxzybdfyy/</a:t>
            </a:r>
            <a:endParaRPr lang="zh-CN" altLang="en-US" sz="100">
              <a:solidFill>
                <a:schemeClr val="bg1"/>
              </a:solidFill>
            </a:endParaRPr>
          </a:p>
          <a:p>
            <a:r>
              <a:rPr lang="zh-CN" altLang="en-US" sz="100">
                <a:solidFill>
                  <a:schemeClr val="bg1"/>
                </a:solidFill>
              </a:rPr>
              <a:t>www.qm120.com/yyk/njxxhyy/</a:t>
            </a:r>
            <a:endParaRPr lang="zh-CN" altLang="en-US" sz="100">
              <a:solidFill>
                <a:schemeClr val="bg1"/>
              </a:solidFill>
            </a:endParaRPr>
          </a:p>
          <a:p>
            <a:r>
              <a:rPr lang="zh-CN" altLang="en-US" sz="100">
                <a:solidFill>
                  <a:schemeClr val="bg1"/>
                </a:solidFill>
              </a:rPr>
              <a:t>www.qm120.com/yyk/tjhxsayy/</a:t>
            </a:r>
            <a:endParaRPr lang="zh-CN" altLang="en-US" sz="100">
              <a:solidFill>
                <a:schemeClr val="bg1"/>
              </a:solidFill>
            </a:endParaRPr>
          </a:p>
          <a:p>
            <a:r>
              <a:rPr lang="zh-CN" altLang="en-US" sz="100">
                <a:solidFill>
                  <a:schemeClr val="bg1"/>
                </a:solidFill>
              </a:rPr>
              <a:t>www.qm120.com/yyk/jnhhyy/</a:t>
            </a:r>
            <a:endParaRPr lang="zh-CN" altLang="en-US" sz="100">
              <a:solidFill>
                <a:schemeClr val="bg1"/>
              </a:solidFill>
            </a:endParaRPr>
          </a:p>
          <a:p>
            <a:r>
              <a:rPr lang="zh-CN" altLang="en-US" sz="100">
                <a:solidFill>
                  <a:schemeClr val="bg1"/>
                </a:solidFill>
              </a:rPr>
              <a:t>www.qm120.com/yyk/heboynkyy/</a:t>
            </a:r>
            <a:endParaRPr lang="zh-CN" altLang="en-US" sz="100">
              <a:solidFill>
                <a:schemeClr val="bg1"/>
              </a:solidFill>
            </a:endParaRPr>
          </a:p>
          <a:p>
            <a:r>
              <a:rPr lang="zh-CN" altLang="en-US" sz="100">
                <a:solidFill>
                  <a:schemeClr val="bg1"/>
                </a:solidFill>
              </a:rPr>
              <a:t>www.qm120.com/yyk/kmprykzkyy/</a:t>
            </a:r>
            <a:endParaRPr lang="zh-CN" altLang="en-US" sz="100">
              <a:solidFill>
                <a:schemeClr val="bg1"/>
              </a:solidFill>
            </a:endParaRPr>
          </a:p>
          <a:p>
            <a:r>
              <a:rPr lang="zh-CN" altLang="en-US" sz="100">
                <a:solidFill>
                  <a:schemeClr val="bg1"/>
                </a:solidFill>
              </a:rPr>
              <a:t>www.qm120.com/yyk/zztffszkyy/</a:t>
            </a:r>
            <a:endParaRPr lang="zh-CN" altLang="en-US" sz="100">
              <a:solidFill>
                <a:schemeClr val="bg1"/>
              </a:solidFill>
            </a:endParaRPr>
          </a:p>
          <a:p>
            <a:r>
              <a:rPr lang="zh-CN" altLang="en-US" sz="100">
                <a:solidFill>
                  <a:schemeClr val="bg1"/>
                </a:solidFill>
              </a:rPr>
              <a:t>www.qm120.com/yyk/wzjgbybyyy/</a:t>
            </a:r>
            <a:endParaRPr lang="zh-CN" altLang="en-US" sz="100">
              <a:solidFill>
                <a:schemeClr val="bg1"/>
              </a:solidFill>
            </a:endParaRPr>
          </a:p>
          <a:p>
            <a:r>
              <a:rPr lang="zh-CN" altLang="en-US" sz="100">
                <a:solidFill>
                  <a:schemeClr val="bg1"/>
                </a:solidFill>
              </a:rPr>
              <a:t>www.qm120.com/yyk/shxsjykyy/</a:t>
            </a:r>
            <a:endParaRPr lang="zh-CN" altLang="en-US" sz="100">
              <a:solidFill>
                <a:schemeClr val="bg1"/>
              </a:solidFill>
            </a:endParaRPr>
          </a:p>
          <a:p>
            <a:r>
              <a:rPr lang="zh-CN" altLang="en-US" sz="100">
                <a:solidFill>
                  <a:schemeClr val="bg1"/>
                </a:solidFill>
              </a:rPr>
              <a:t>www.qm120.com/yyk/zqxmxetyy/</a:t>
            </a:r>
            <a:endParaRPr lang="zh-CN" altLang="en-US" sz="100">
              <a:solidFill>
                <a:schemeClr val="bg1"/>
              </a:solidFill>
            </a:endParaRPr>
          </a:p>
          <a:p>
            <a:r>
              <a:rPr lang="zh-CN" altLang="en-US" sz="100">
                <a:solidFill>
                  <a:schemeClr val="bg1"/>
                </a:solidFill>
              </a:rPr>
              <a:t>www.qm120.com/yyk/hzwdlyylmryy/</a:t>
            </a:r>
            <a:endParaRPr lang="zh-CN" altLang="en-US" sz="100">
              <a:solidFill>
                <a:schemeClr val="bg1"/>
              </a:solidFill>
            </a:endParaRPr>
          </a:p>
          <a:p>
            <a:r>
              <a:rPr lang="zh-CN" altLang="en-US" sz="100">
                <a:solidFill>
                  <a:schemeClr val="bg1"/>
                </a:solidFill>
              </a:rPr>
              <a:t>www.qm120.com/yyk/njsbzxyjhmz/</a:t>
            </a:r>
            <a:endParaRPr lang="zh-CN" altLang="en-US" sz="100">
              <a:solidFill>
                <a:schemeClr val="bg1"/>
              </a:solidFill>
            </a:endParaRPr>
          </a:p>
          <a:p>
            <a:r>
              <a:rPr lang="zh-CN" altLang="en-US" sz="100">
                <a:solidFill>
                  <a:schemeClr val="bg1"/>
                </a:solidFill>
              </a:rPr>
              <a:t>www.qm120.com/yyk/bjzdzyyy/</a:t>
            </a:r>
            <a:endParaRPr lang="zh-CN" altLang="en-US" sz="100">
              <a:solidFill>
                <a:schemeClr val="bg1"/>
              </a:solidFill>
            </a:endParaRPr>
          </a:p>
          <a:p>
            <a:r>
              <a:rPr lang="zh-CN" altLang="en-US" sz="100">
                <a:solidFill>
                  <a:schemeClr val="bg1"/>
                </a:solidFill>
              </a:rPr>
              <a:t>www.qm120.com/yyk/bjoyzlyy/</a:t>
            </a:r>
            <a:endParaRPr lang="zh-CN" altLang="en-US" sz="100">
              <a:solidFill>
                <a:schemeClr val="bg1"/>
              </a:solidFill>
            </a:endParaRPr>
          </a:p>
          <a:p>
            <a:r>
              <a:rPr lang="zh-CN" altLang="en-US" sz="100">
                <a:solidFill>
                  <a:schemeClr val="bg1"/>
                </a:solidFill>
              </a:rPr>
              <a:t>www.qm120.com/yyk/bjdsmzyyykgk/</a:t>
            </a:r>
            <a:endParaRPr lang="zh-CN" altLang="en-US" sz="100">
              <a:solidFill>
                <a:schemeClr val="bg1"/>
              </a:solidFill>
            </a:endParaRPr>
          </a:p>
          <a:p>
            <a:r>
              <a:rPr lang="zh-CN" altLang="en-US" sz="100">
                <a:solidFill>
                  <a:schemeClr val="bg1"/>
                </a:solidFill>
              </a:rPr>
              <a:t>www.qm120.com/yyk/gznkyy/</a:t>
            </a:r>
            <a:endParaRPr lang="zh-CN" altLang="en-US" sz="100">
              <a:solidFill>
                <a:schemeClr val="bg1"/>
              </a:solidFill>
            </a:endParaRPr>
          </a:p>
          <a:p>
            <a:r>
              <a:rPr lang="zh-CN" altLang="en-US" sz="100">
                <a:solidFill>
                  <a:schemeClr val="bg1"/>
                </a:solidFill>
              </a:rPr>
              <a:t>www.qm120.com/yyk/cdablyy/</a:t>
            </a:r>
            <a:endParaRPr lang="zh-CN" altLang="en-US" sz="100">
              <a:solidFill>
                <a:schemeClr val="bg1"/>
              </a:solidFill>
            </a:endParaRPr>
          </a:p>
        </p:txBody>
      </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1066800" y="762000"/>
            <a:ext cx="7620000" cy="2800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pPr>
            <a:endParaRPr lang="zh-CN" altLang="en-US" sz="3200" b="1">
              <a:solidFill>
                <a:srgbClr val="FFFFCC"/>
              </a:solidFill>
              <a:latin typeface="隶书" pitchFamily="49" charset="-122"/>
              <a:ea typeface="隶书" pitchFamily="49" charset="-122"/>
            </a:endParaRPr>
          </a:p>
          <a:p>
            <a:pPr algn="just" eaLnBrk="1" hangingPunct="1">
              <a:spcBef>
                <a:spcPct val="50000"/>
              </a:spcBef>
            </a:pPr>
            <a:endParaRPr lang="zh-CN" altLang="en-US" sz="3200" b="1">
              <a:solidFill>
                <a:srgbClr val="FFFFCC"/>
              </a:solidFill>
              <a:latin typeface="隶书" pitchFamily="49" charset="-122"/>
              <a:ea typeface="隶书" pitchFamily="49" charset="-122"/>
            </a:endParaRPr>
          </a:p>
          <a:p>
            <a:pPr algn="just" eaLnBrk="1" hangingPunct="1">
              <a:spcBef>
                <a:spcPct val="50000"/>
              </a:spcBef>
            </a:pPr>
            <a:endParaRPr lang="zh-CN" altLang="en-US" sz="3200" b="1">
              <a:solidFill>
                <a:srgbClr val="FFFFCC"/>
              </a:solidFill>
              <a:latin typeface="隶书" pitchFamily="49" charset="-122"/>
              <a:ea typeface="隶书" pitchFamily="49" charset="-122"/>
            </a:endParaRPr>
          </a:p>
          <a:p>
            <a:pPr algn="just" eaLnBrk="1" hangingPunct="1">
              <a:spcBef>
                <a:spcPct val="50000"/>
              </a:spcBef>
            </a:pPr>
            <a:endParaRPr lang="zh-CN" altLang="en-US" sz="3200" b="1">
              <a:solidFill>
                <a:srgbClr val="FFFFCC"/>
              </a:solidFill>
              <a:latin typeface="隶书" pitchFamily="49" charset="-122"/>
              <a:ea typeface="隶书" pitchFamily="49" charset="-122"/>
            </a:endParaRPr>
          </a:p>
        </p:txBody>
      </p:sp>
      <p:sp>
        <p:nvSpPr>
          <p:cNvPr id="11267" name="Rectangle 3"/>
          <p:cNvSpPr>
            <a:spLocks noChangeArrowheads="1"/>
          </p:cNvSpPr>
          <p:nvPr/>
        </p:nvSpPr>
        <p:spPr bwMode="auto">
          <a:xfrm>
            <a:off x="539750" y="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0" hangingPunct="0"/>
            <a:r>
              <a:rPr lang="zh-CN" altLang="en-US" sz="4400" b="1">
                <a:solidFill>
                  <a:srgbClr val="FF6600"/>
                </a:solidFill>
                <a:ea typeface="楷体_GB2312" pitchFamily="49" charset="-122"/>
              </a:rPr>
              <a:t>中国古代四大发明</a:t>
            </a:r>
            <a:endParaRPr lang="zh-CN" altLang="en-US" sz="4400" b="1">
              <a:solidFill>
                <a:srgbClr val="FF6600"/>
              </a:solidFill>
              <a:ea typeface="楷体_GB2312" pitchFamily="49" charset="-122"/>
            </a:endParaRPr>
          </a:p>
        </p:txBody>
      </p:sp>
      <p:pic>
        <p:nvPicPr>
          <p:cNvPr id="81924" name="Picture 4" descr="火药">
            <a:hlinkClick r:id="rId1" action="ppaction://hlinksldjump"/>
          </p:cNvPr>
          <p:cNvPicPr>
            <a:picLocks noChangeAspect="1" noChangeArrowheads="1"/>
          </p:cNvPicPr>
          <p:nvPr/>
        </p:nvPicPr>
        <p:blipFill>
          <a:blip r:embed="rId2"/>
          <a:srcRect/>
          <a:stretch>
            <a:fillRect/>
          </a:stretch>
        </p:blipFill>
        <p:spPr bwMode="auto">
          <a:xfrm>
            <a:off x="965201" y="3951818"/>
            <a:ext cx="2130425" cy="2645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5" name="Picture 5" descr="图片"/>
          <p:cNvPicPr>
            <a:picLocks noChangeAspect="1" noChangeArrowheads="1"/>
          </p:cNvPicPr>
          <p:nvPr/>
        </p:nvPicPr>
        <p:blipFill>
          <a:blip r:embed="rId3"/>
          <a:srcRect/>
          <a:stretch>
            <a:fillRect/>
          </a:stretch>
        </p:blipFill>
        <p:spPr bwMode="auto">
          <a:xfrm>
            <a:off x="5003800" y="1126067"/>
            <a:ext cx="2008188" cy="2647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6" name="Picture 6" descr="印刷">
            <a:hlinkClick r:id="rId1" action="ppaction://hlinksldjump"/>
          </p:cNvPr>
          <p:cNvPicPr>
            <a:picLocks noChangeAspect="1" noChangeArrowheads="1"/>
          </p:cNvPicPr>
          <p:nvPr/>
        </p:nvPicPr>
        <p:blipFill>
          <a:blip r:embed="rId4"/>
          <a:srcRect/>
          <a:stretch>
            <a:fillRect/>
          </a:stretch>
        </p:blipFill>
        <p:spPr bwMode="auto">
          <a:xfrm>
            <a:off x="5003800" y="3934885"/>
            <a:ext cx="2025650" cy="2662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27" name="Picture 7" descr="指南针">
            <a:hlinkClick r:id="rId1" action="ppaction://hlinksldjump"/>
          </p:cNvPr>
          <p:cNvPicPr>
            <a:picLocks noChangeAspect="1" noChangeArrowheads="1"/>
          </p:cNvPicPr>
          <p:nvPr/>
        </p:nvPicPr>
        <p:blipFill>
          <a:blip r:embed="rId5"/>
          <a:srcRect/>
          <a:stretch>
            <a:fillRect/>
          </a:stretch>
        </p:blipFill>
        <p:spPr bwMode="auto">
          <a:xfrm>
            <a:off x="969963" y="1140884"/>
            <a:ext cx="2097087" cy="26479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28" name="Text Box 8"/>
          <p:cNvSpPr txBox="1">
            <a:spLocks noChangeArrowheads="1"/>
          </p:cNvSpPr>
          <p:nvPr/>
        </p:nvSpPr>
        <p:spPr bwMode="auto">
          <a:xfrm>
            <a:off x="3196036" y="1981200"/>
            <a:ext cx="615553"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latin typeface="Times New Roman" panose="02020603050405020304" pitchFamily="18" charset="0"/>
                <a:ea typeface="楷体_GB2312" pitchFamily="49" charset="-122"/>
              </a:rPr>
              <a:t>指南针</a:t>
            </a:r>
            <a:endParaRPr lang="zh-CN" altLang="en-US" sz="2800" b="1">
              <a:latin typeface="Times New Roman" panose="02020603050405020304" pitchFamily="18" charset="0"/>
              <a:ea typeface="楷体_GB2312" pitchFamily="49" charset="-122"/>
            </a:endParaRPr>
          </a:p>
        </p:txBody>
      </p:sp>
      <p:sp>
        <p:nvSpPr>
          <p:cNvPr id="81929" name="Text Box 9"/>
          <p:cNvSpPr txBox="1">
            <a:spLocks noChangeArrowheads="1"/>
          </p:cNvSpPr>
          <p:nvPr/>
        </p:nvSpPr>
        <p:spPr bwMode="auto">
          <a:xfrm>
            <a:off x="7158436" y="1981200"/>
            <a:ext cx="615553" cy="152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latin typeface="Times New Roman" panose="02020603050405020304" pitchFamily="18" charset="0"/>
                <a:ea typeface="楷体_GB2312" pitchFamily="49" charset="-122"/>
              </a:rPr>
              <a:t>造纸术</a:t>
            </a:r>
            <a:endParaRPr lang="zh-CN" altLang="en-US" sz="2800" b="1">
              <a:latin typeface="Times New Roman" panose="02020603050405020304" pitchFamily="18" charset="0"/>
              <a:ea typeface="楷体_GB2312" pitchFamily="49" charset="-122"/>
            </a:endParaRPr>
          </a:p>
        </p:txBody>
      </p:sp>
      <p:sp>
        <p:nvSpPr>
          <p:cNvPr id="81930" name="Text Box 10"/>
          <p:cNvSpPr txBox="1">
            <a:spLocks noChangeArrowheads="1"/>
          </p:cNvSpPr>
          <p:nvPr/>
        </p:nvSpPr>
        <p:spPr bwMode="auto">
          <a:xfrm>
            <a:off x="7158436" y="4267200"/>
            <a:ext cx="615553"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latin typeface="Times New Roman" panose="02020603050405020304" pitchFamily="18" charset="0"/>
                <a:ea typeface="楷体_GB2312" pitchFamily="49" charset="-122"/>
              </a:rPr>
              <a:t>活字印刷术 </a:t>
            </a:r>
            <a:endParaRPr lang="zh-CN" altLang="en-US" sz="2800" b="1">
              <a:latin typeface="Times New Roman" panose="02020603050405020304" pitchFamily="18" charset="0"/>
              <a:ea typeface="楷体_GB2312" pitchFamily="49" charset="-122"/>
            </a:endParaRPr>
          </a:p>
        </p:txBody>
      </p:sp>
      <p:sp>
        <p:nvSpPr>
          <p:cNvPr id="81931" name="Text Box 11"/>
          <p:cNvSpPr txBox="1">
            <a:spLocks noChangeArrowheads="1"/>
          </p:cNvSpPr>
          <p:nvPr/>
        </p:nvSpPr>
        <p:spPr bwMode="auto">
          <a:xfrm>
            <a:off x="3196036" y="4572000"/>
            <a:ext cx="61555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b="1">
                <a:latin typeface="Times New Roman" panose="02020603050405020304" pitchFamily="18" charset="0"/>
                <a:ea typeface="楷体_GB2312" pitchFamily="49" charset="-122"/>
              </a:rPr>
              <a:t>火药</a:t>
            </a:r>
            <a:endParaRPr lang="zh-CN" altLang="en-US" sz="2800" b="1">
              <a:latin typeface="Times New Roman" panose="02020603050405020304" pitchFamily="18" charset="0"/>
              <a:ea typeface="楷体_GB2312" pitchFamily="49"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1927"/>
                                        </p:tgtEl>
                                        <p:attrNameLst>
                                          <p:attrName>style.visibility</p:attrName>
                                        </p:attrNameLst>
                                      </p:cBhvr>
                                      <p:to>
                                        <p:strVal val="visible"/>
                                      </p:to>
                                    </p:set>
                                    <p:anim calcmode="lin" valueType="num">
                                      <p:cBhvr>
                                        <p:cTn id="7" dur="500" fill="hold"/>
                                        <p:tgtEl>
                                          <p:spTgt spid="81927"/>
                                        </p:tgtEl>
                                        <p:attrNameLst>
                                          <p:attrName>ppt_w</p:attrName>
                                        </p:attrNameLst>
                                      </p:cBhvr>
                                      <p:tavLst>
                                        <p:tav tm="0">
                                          <p:val>
                                            <p:fltVal val="0"/>
                                          </p:val>
                                        </p:tav>
                                        <p:tav tm="100000">
                                          <p:val>
                                            <p:strVal val="#ppt_w"/>
                                          </p:val>
                                        </p:tav>
                                      </p:tavLst>
                                    </p:anim>
                                    <p:anim calcmode="lin" valueType="num">
                                      <p:cBhvr>
                                        <p:cTn id="8" dur="500" fill="hold"/>
                                        <p:tgtEl>
                                          <p:spTgt spid="81927"/>
                                        </p:tgtEl>
                                        <p:attrNameLst>
                                          <p:attrName>ppt_h</p:attrName>
                                        </p:attrNameLst>
                                      </p:cBhvr>
                                      <p:tavLst>
                                        <p:tav tm="0">
                                          <p:val>
                                            <p:fltVal val="0"/>
                                          </p:val>
                                        </p:tav>
                                        <p:tav tm="100000">
                                          <p:val>
                                            <p:strVal val="#ppt_h"/>
                                          </p:val>
                                        </p:tav>
                                      </p:tavLst>
                                    </p:anim>
                                    <p:animEffect transition="in" filter="fade">
                                      <p:cBhvr>
                                        <p:cTn id="9" dur="500"/>
                                        <p:tgtEl>
                                          <p:spTgt spid="81927"/>
                                        </p:tgtEl>
                                      </p:cBhvr>
                                    </p:animEffect>
                                  </p:childTnLst>
                                </p:cTn>
                              </p:par>
                              <p:par>
                                <p:cTn id="10" presetID="53" presetClass="entr" presetSubtype="16" fill="hold" nodeType="withEffect">
                                  <p:stCondLst>
                                    <p:cond delay="0"/>
                                  </p:stCondLst>
                                  <p:childTnLst>
                                    <p:set>
                                      <p:cBhvr>
                                        <p:cTn id="11" dur="1" fill="hold">
                                          <p:stCondLst>
                                            <p:cond delay="0"/>
                                          </p:stCondLst>
                                        </p:cTn>
                                        <p:tgtEl>
                                          <p:spTgt spid="81925"/>
                                        </p:tgtEl>
                                        <p:attrNameLst>
                                          <p:attrName>style.visibility</p:attrName>
                                        </p:attrNameLst>
                                      </p:cBhvr>
                                      <p:to>
                                        <p:strVal val="visible"/>
                                      </p:to>
                                    </p:set>
                                    <p:anim calcmode="lin" valueType="num">
                                      <p:cBhvr>
                                        <p:cTn id="12" dur="500" fill="hold"/>
                                        <p:tgtEl>
                                          <p:spTgt spid="81925"/>
                                        </p:tgtEl>
                                        <p:attrNameLst>
                                          <p:attrName>ppt_w</p:attrName>
                                        </p:attrNameLst>
                                      </p:cBhvr>
                                      <p:tavLst>
                                        <p:tav tm="0">
                                          <p:val>
                                            <p:fltVal val="0"/>
                                          </p:val>
                                        </p:tav>
                                        <p:tav tm="100000">
                                          <p:val>
                                            <p:strVal val="#ppt_w"/>
                                          </p:val>
                                        </p:tav>
                                      </p:tavLst>
                                    </p:anim>
                                    <p:anim calcmode="lin" valueType="num">
                                      <p:cBhvr>
                                        <p:cTn id="13" dur="500" fill="hold"/>
                                        <p:tgtEl>
                                          <p:spTgt spid="81925"/>
                                        </p:tgtEl>
                                        <p:attrNameLst>
                                          <p:attrName>ppt_h</p:attrName>
                                        </p:attrNameLst>
                                      </p:cBhvr>
                                      <p:tavLst>
                                        <p:tav tm="0">
                                          <p:val>
                                            <p:fltVal val="0"/>
                                          </p:val>
                                        </p:tav>
                                        <p:tav tm="100000">
                                          <p:val>
                                            <p:strVal val="#ppt_h"/>
                                          </p:val>
                                        </p:tav>
                                      </p:tavLst>
                                    </p:anim>
                                    <p:animEffect transition="in" filter="fade">
                                      <p:cBhvr>
                                        <p:cTn id="14" dur="500"/>
                                        <p:tgtEl>
                                          <p:spTgt spid="81925"/>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81928"/>
                                        </p:tgtEl>
                                        <p:attrNameLst>
                                          <p:attrName>style.visibility</p:attrName>
                                        </p:attrNameLst>
                                      </p:cBhvr>
                                      <p:to>
                                        <p:strVal val="visible"/>
                                      </p:to>
                                    </p:set>
                                    <p:anim calcmode="lin" valueType="num">
                                      <p:cBhvr>
                                        <p:cTn id="17" dur="500" fill="hold"/>
                                        <p:tgtEl>
                                          <p:spTgt spid="81928"/>
                                        </p:tgtEl>
                                        <p:attrNameLst>
                                          <p:attrName>ppt_w</p:attrName>
                                        </p:attrNameLst>
                                      </p:cBhvr>
                                      <p:tavLst>
                                        <p:tav tm="0">
                                          <p:val>
                                            <p:fltVal val="0"/>
                                          </p:val>
                                        </p:tav>
                                        <p:tav tm="100000">
                                          <p:val>
                                            <p:strVal val="#ppt_w"/>
                                          </p:val>
                                        </p:tav>
                                      </p:tavLst>
                                    </p:anim>
                                    <p:anim calcmode="lin" valueType="num">
                                      <p:cBhvr>
                                        <p:cTn id="18" dur="500" fill="hold"/>
                                        <p:tgtEl>
                                          <p:spTgt spid="81928"/>
                                        </p:tgtEl>
                                        <p:attrNameLst>
                                          <p:attrName>ppt_h</p:attrName>
                                        </p:attrNameLst>
                                      </p:cBhvr>
                                      <p:tavLst>
                                        <p:tav tm="0">
                                          <p:val>
                                            <p:fltVal val="0"/>
                                          </p:val>
                                        </p:tav>
                                        <p:tav tm="100000">
                                          <p:val>
                                            <p:strVal val="#ppt_h"/>
                                          </p:val>
                                        </p:tav>
                                      </p:tavLst>
                                    </p:anim>
                                    <p:animEffect transition="in" filter="fade">
                                      <p:cBhvr>
                                        <p:cTn id="19" dur="500"/>
                                        <p:tgtEl>
                                          <p:spTgt spid="81928"/>
                                        </p:tgtEl>
                                      </p:cBhvr>
                                    </p:animEffect>
                                  </p:childTnLst>
                                </p:cTn>
                              </p:par>
                              <p:par>
                                <p:cTn id="20" presetID="53" presetClass="entr" presetSubtype="16" fill="hold" grpId="0" nodeType="withEffect">
                                  <p:stCondLst>
                                    <p:cond delay="0"/>
                                  </p:stCondLst>
                                  <p:childTnLst>
                                    <p:set>
                                      <p:cBhvr>
                                        <p:cTn id="21" dur="1" fill="hold">
                                          <p:stCondLst>
                                            <p:cond delay="0"/>
                                          </p:stCondLst>
                                        </p:cTn>
                                        <p:tgtEl>
                                          <p:spTgt spid="81929"/>
                                        </p:tgtEl>
                                        <p:attrNameLst>
                                          <p:attrName>style.visibility</p:attrName>
                                        </p:attrNameLst>
                                      </p:cBhvr>
                                      <p:to>
                                        <p:strVal val="visible"/>
                                      </p:to>
                                    </p:set>
                                    <p:anim calcmode="lin" valueType="num">
                                      <p:cBhvr>
                                        <p:cTn id="22" dur="500" fill="hold"/>
                                        <p:tgtEl>
                                          <p:spTgt spid="81929"/>
                                        </p:tgtEl>
                                        <p:attrNameLst>
                                          <p:attrName>ppt_w</p:attrName>
                                        </p:attrNameLst>
                                      </p:cBhvr>
                                      <p:tavLst>
                                        <p:tav tm="0">
                                          <p:val>
                                            <p:fltVal val="0"/>
                                          </p:val>
                                        </p:tav>
                                        <p:tav tm="100000">
                                          <p:val>
                                            <p:strVal val="#ppt_w"/>
                                          </p:val>
                                        </p:tav>
                                      </p:tavLst>
                                    </p:anim>
                                    <p:anim calcmode="lin" valueType="num">
                                      <p:cBhvr>
                                        <p:cTn id="23" dur="500" fill="hold"/>
                                        <p:tgtEl>
                                          <p:spTgt spid="81929"/>
                                        </p:tgtEl>
                                        <p:attrNameLst>
                                          <p:attrName>ppt_h</p:attrName>
                                        </p:attrNameLst>
                                      </p:cBhvr>
                                      <p:tavLst>
                                        <p:tav tm="0">
                                          <p:val>
                                            <p:fltVal val="0"/>
                                          </p:val>
                                        </p:tav>
                                        <p:tav tm="100000">
                                          <p:val>
                                            <p:strVal val="#ppt_h"/>
                                          </p:val>
                                        </p:tav>
                                      </p:tavLst>
                                    </p:anim>
                                    <p:animEffect transition="in" filter="fade">
                                      <p:cBhvr>
                                        <p:cTn id="24" dur="500"/>
                                        <p:tgtEl>
                                          <p:spTgt spid="81929"/>
                                        </p:tgtEl>
                                      </p:cBhvr>
                                    </p:animEffect>
                                  </p:childTnLst>
                                </p:cTn>
                              </p:par>
                              <p:par>
                                <p:cTn id="25" presetID="53" presetClass="entr" presetSubtype="16" fill="hold" nodeType="withEffect">
                                  <p:stCondLst>
                                    <p:cond delay="0"/>
                                  </p:stCondLst>
                                  <p:childTnLst>
                                    <p:set>
                                      <p:cBhvr>
                                        <p:cTn id="26" dur="1" fill="hold">
                                          <p:stCondLst>
                                            <p:cond delay="0"/>
                                          </p:stCondLst>
                                        </p:cTn>
                                        <p:tgtEl>
                                          <p:spTgt spid="81924"/>
                                        </p:tgtEl>
                                        <p:attrNameLst>
                                          <p:attrName>style.visibility</p:attrName>
                                        </p:attrNameLst>
                                      </p:cBhvr>
                                      <p:to>
                                        <p:strVal val="visible"/>
                                      </p:to>
                                    </p:set>
                                    <p:anim calcmode="lin" valueType="num">
                                      <p:cBhvr>
                                        <p:cTn id="27" dur="500" fill="hold"/>
                                        <p:tgtEl>
                                          <p:spTgt spid="81924"/>
                                        </p:tgtEl>
                                        <p:attrNameLst>
                                          <p:attrName>ppt_w</p:attrName>
                                        </p:attrNameLst>
                                      </p:cBhvr>
                                      <p:tavLst>
                                        <p:tav tm="0">
                                          <p:val>
                                            <p:fltVal val="0"/>
                                          </p:val>
                                        </p:tav>
                                        <p:tav tm="100000">
                                          <p:val>
                                            <p:strVal val="#ppt_w"/>
                                          </p:val>
                                        </p:tav>
                                      </p:tavLst>
                                    </p:anim>
                                    <p:anim calcmode="lin" valueType="num">
                                      <p:cBhvr>
                                        <p:cTn id="28" dur="500" fill="hold"/>
                                        <p:tgtEl>
                                          <p:spTgt spid="81924"/>
                                        </p:tgtEl>
                                        <p:attrNameLst>
                                          <p:attrName>ppt_h</p:attrName>
                                        </p:attrNameLst>
                                      </p:cBhvr>
                                      <p:tavLst>
                                        <p:tav tm="0">
                                          <p:val>
                                            <p:fltVal val="0"/>
                                          </p:val>
                                        </p:tav>
                                        <p:tav tm="100000">
                                          <p:val>
                                            <p:strVal val="#ppt_h"/>
                                          </p:val>
                                        </p:tav>
                                      </p:tavLst>
                                    </p:anim>
                                    <p:animEffect transition="in" filter="fade">
                                      <p:cBhvr>
                                        <p:cTn id="29" dur="500"/>
                                        <p:tgtEl>
                                          <p:spTgt spid="81924"/>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81931"/>
                                        </p:tgtEl>
                                        <p:attrNameLst>
                                          <p:attrName>style.visibility</p:attrName>
                                        </p:attrNameLst>
                                      </p:cBhvr>
                                      <p:to>
                                        <p:strVal val="visible"/>
                                      </p:to>
                                    </p:set>
                                    <p:anim calcmode="lin" valueType="num">
                                      <p:cBhvr>
                                        <p:cTn id="32" dur="500" fill="hold"/>
                                        <p:tgtEl>
                                          <p:spTgt spid="81931"/>
                                        </p:tgtEl>
                                        <p:attrNameLst>
                                          <p:attrName>ppt_w</p:attrName>
                                        </p:attrNameLst>
                                      </p:cBhvr>
                                      <p:tavLst>
                                        <p:tav tm="0">
                                          <p:val>
                                            <p:fltVal val="0"/>
                                          </p:val>
                                        </p:tav>
                                        <p:tav tm="100000">
                                          <p:val>
                                            <p:strVal val="#ppt_w"/>
                                          </p:val>
                                        </p:tav>
                                      </p:tavLst>
                                    </p:anim>
                                    <p:anim calcmode="lin" valueType="num">
                                      <p:cBhvr>
                                        <p:cTn id="33" dur="500" fill="hold"/>
                                        <p:tgtEl>
                                          <p:spTgt spid="81931"/>
                                        </p:tgtEl>
                                        <p:attrNameLst>
                                          <p:attrName>ppt_h</p:attrName>
                                        </p:attrNameLst>
                                      </p:cBhvr>
                                      <p:tavLst>
                                        <p:tav tm="0">
                                          <p:val>
                                            <p:fltVal val="0"/>
                                          </p:val>
                                        </p:tav>
                                        <p:tav tm="100000">
                                          <p:val>
                                            <p:strVal val="#ppt_h"/>
                                          </p:val>
                                        </p:tav>
                                      </p:tavLst>
                                    </p:anim>
                                    <p:animEffect transition="in" filter="fade">
                                      <p:cBhvr>
                                        <p:cTn id="34" dur="500"/>
                                        <p:tgtEl>
                                          <p:spTgt spid="81931"/>
                                        </p:tgtEl>
                                      </p:cBhvr>
                                    </p:animEffect>
                                  </p:childTnLst>
                                </p:cTn>
                              </p:par>
                              <p:par>
                                <p:cTn id="35" presetID="53" presetClass="entr" presetSubtype="16" fill="hold" nodeType="withEffect">
                                  <p:stCondLst>
                                    <p:cond delay="0"/>
                                  </p:stCondLst>
                                  <p:childTnLst>
                                    <p:set>
                                      <p:cBhvr>
                                        <p:cTn id="36" dur="1" fill="hold">
                                          <p:stCondLst>
                                            <p:cond delay="0"/>
                                          </p:stCondLst>
                                        </p:cTn>
                                        <p:tgtEl>
                                          <p:spTgt spid="81926"/>
                                        </p:tgtEl>
                                        <p:attrNameLst>
                                          <p:attrName>style.visibility</p:attrName>
                                        </p:attrNameLst>
                                      </p:cBhvr>
                                      <p:to>
                                        <p:strVal val="visible"/>
                                      </p:to>
                                    </p:set>
                                    <p:anim calcmode="lin" valueType="num">
                                      <p:cBhvr>
                                        <p:cTn id="37" dur="500" fill="hold"/>
                                        <p:tgtEl>
                                          <p:spTgt spid="81926"/>
                                        </p:tgtEl>
                                        <p:attrNameLst>
                                          <p:attrName>ppt_w</p:attrName>
                                        </p:attrNameLst>
                                      </p:cBhvr>
                                      <p:tavLst>
                                        <p:tav tm="0">
                                          <p:val>
                                            <p:fltVal val="0"/>
                                          </p:val>
                                        </p:tav>
                                        <p:tav tm="100000">
                                          <p:val>
                                            <p:strVal val="#ppt_w"/>
                                          </p:val>
                                        </p:tav>
                                      </p:tavLst>
                                    </p:anim>
                                    <p:anim calcmode="lin" valueType="num">
                                      <p:cBhvr>
                                        <p:cTn id="38" dur="500" fill="hold"/>
                                        <p:tgtEl>
                                          <p:spTgt spid="81926"/>
                                        </p:tgtEl>
                                        <p:attrNameLst>
                                          <p:attrName>ppt_h</p:attrName>
                                        </p:attrNameLst>
                                      </p:cBhvr>
                                      <p:tavLst>
                                        <p:tav tm="0">
                                          <p:val>
                                            <p:fltVal val="0"/>
                                          </p:val>
                                        </p:tav>
                                        <p:tav tm="100000">
                                          <p:val>
                                            <p:strVal val="#ppt_h"/>
                                          </p:val>
                                        </p:tav>
                                      </p:tavLst>
                                    </p:anim>
                                    <p:animEffect transition="in" filter="fade">
                                      <p:cBhvr>
                                        <p:cTn id="39" dur="500"/>
                                        <p:tgtEl>
                                          <p:spTgt spid="81926"/>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81930"/>
                                        </p:tgtEl>
                                        <p:attrNameLst>
                                          <p:attrName>style.visibility</p:attrName>
                                        </p:attrNameLst>
                                      </p:cBhvr>
                                      <p:to>
                                        <p:strVal val="visible"/>
                                      </p:to>
                                    </p:set>
                                    <p:anim calcmode="lin" valueType="num">
                                      <p:cBhvr>
                                        <p:cTn id="42" dur="500" fill="hold"/>
                                        <p:tgtEl>
                                          <p:spTgt spid="81930"/>
                                        </p:tgtEl>
                                        <p:attrNameLst>
                                          <p:attrName>ppt_w</p:attrName>
                                        </p:attrNameLst>
                                      </p:cBhvr>
                                      <p:tavLst>
                                        <p:tav tm="0">
                                          <p:val>
                                            <p:fltVal val="0"/>
                                          </p:val>
                                        </p:tav>
                                        <p:tav tm="100000">
                                          <p:val>
                                            <p:strVal val="#ppt_w"/>
                                          </p:val>
                                        </p:tav>
                                      </p:tavLst>
                                    </p:anim>
                                    <p:anim calcmode="lin" valueType="num">
                                      <p:cBhvr>
                                        <p:cTn id="43" dur="500" fill="hold"/>
                                        <p:tgtEl>
                                          <p:spTgt spid="81930"/>
                                        </p:tgtEl>
                                        <p:attrNameLst>
                                          <p:attrName>ppt_h</p:attrName>
                                        </p:attrNameLst>
                                      </p:cBhvr>
                                      <p:tavLst>
                                        <p:tav tm="0">
                                          <p:val>
                                            <p:fltVal val="0"/>
                                          </p:val>
                                        </p:tav>
                                        <p:tav tm="100000">
                                          <p:val>
                                            <p:strVal val="#ppt_h"/>
                                          </p:val>
                                        </p:tav>
                                      </p:tavLst>
                                    </p:anim>
                                    <p:animEffect transition="in" filter="fade">
                                      <p:cBhvr>
                                        <p:cTn id="44" dur="500"/>
                                        <p:tgtEl>
                                          <p:spTgt spid="819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8" grpId="0"/>
      <p:bldP spid="81929" grpId="0"/>
      <p:bldP spid="81930" grpId="0"/>
      <p:bldP spid="8193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endParaRPr lang="zh-CN" altLang="en-US" smtClean="0">
              <a:ea typeface="宋体" panose="02010600030101010101" pitchFamily="2" charset="-122"/>
            </a:endParaRPr>
          </a:p>
        </p:txBody>
      </p:sp>
      <p:sp>
        <p:nvSpPr>
          <p:cNvPr id="12291" name="Rectangle 3"/>
          <p:cNvSpPr>
            <a:spLocks noGrp="1" noChangeArrowheads="1"/>
          </p:cNvSpPr>
          <p:nvPr>
            <p:ph idx="1"/>
          </p:nvPr>
        </p:nvSpPr>
        <p:spPr/>
        <p:txBody>
          <a:bodyPr/>
          <a:lstStyle/>
          <a:p>
            <a:endParaRPr lang="zh-CN" altLang="en-US" smtClean="0">
              <a:ea typeface="宋体" panose="02010600030101010101" pitchFamily="2" charset="-122"/>
            </a:endParaRPr>
          </a:p>
        </p:txBody>
      </p:sp>
      <p:pic>
        <p:nvPicPr>
          <p:cNvPr id="82948" name="Picture 4" descr="2006725759201"/>
          <p:cNvPicPr>
            <a:picLocks noChangeAspect="1" noChangeArrowheads="1"/>
          </p:cNvPicPr>
          <p:nvPr/>
        </p:nvPicPr>
        <p:blipFill>
          <a:blip r:embed="rId1"/>
          <a:srcRect/>
          <a:stretch>
            <a:fillRect/>
          </a:stretch>
        </p:blipFill>
        <p:spPr bwMode="auto">
          <a:xfrm>
            <a:off x="4572000" y="228600"/>
            <a:ext cx="42672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49" name="Picture 5" descr="good"/>
          <p:cNvPicPr>
            <a:picLocks noChangeAspect="1" noChangeArrowheads="1"/>
          </p:cNvPicPr>
          <p:nvPr/>
        </p:nvPicPr>
        <p:blipFill>
          <a:blip r:embed="rId2"/>
          <a:srcRect/>
          <a:stretch>
            <a:fillRect/>
          </a:stretch>
        </p:blipFill>
        <p:spPr bwMode="auto">
          <a:xfrm>
            <a:off x="228600" y="3352800"/>
            <a:ext cx="419100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0" name="Picture 6" descr="2011011602542659564"/>
          <p:cNvPicPr>
            <a:picLocks noChangeAspect="1" noChangeArrowheads="1"/>
          </p:cNvPicPr>
          <p:nvPr/>
        </p:nvPicPr>
        <p:blipFill>
          <a:blip r:embed="rId3" cstate="email"/>
          <a:srcRect/>
          <a:stretch>
            <a:fillRect/>
          </a:stretch>
        </p:blipFill>
        <p:spPr bwMode="auto">
          <a:xfrm>
            <a:off x="4572000" y="3352800"/>
            <a:ext cx="4267200" cy="31432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951" name="Picture 7" descr="3ad3a37ef33c19060dd7dadf"/>
          <p:cNvPicPr>
            <a:picLocks noChangeAspect="1" noChangeArrowheads="1"/>
          </p:cNvPicPr>
          <p:nvPr/>
        </p:nvPicPr>
        <p:blipFill>
          <a:blip r:embed="rId4" cstate="email"/>
          <a:srcRect/>
          <a:stretch>
            <a:fillRect/>
          </a:stretch>
        </p:blipFill>
        <p:spPr bwMode="auto">
          <a:xfrm>
            <a:off x="250825" y="0"/>
            <a:ext cx="4191000" cy="2853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6" name="WordArt 8"/>
          <p:cNvSpPr>
            <a:spLocks noChangeArrowheads="1" noChangeShapeType="1" noTextEdit="1"/>
          </p:cNvSpPr>
          <p:nvPr/>
        </p:nvSpPr>
        <p:spPr bwMode="auto">
          <a:xfrm>
            <a:off x="1981200" y="2057400"/>
            <a:ext cx="4800600" cy="2286000"/>
          </a:xfrm>
          <a:prstGeom prst="rect">
            <a:avLst/>
          </a:prstGeom>
        </p:spPr>
        <p:txBody>
          <a:bodyPr wrap="none" fromWordArt="1">
            <a:prstTxWarp prst="textPlain">
              <a:avLst>
                <a:gd name="adj" fmla="val 50000"/>
              </a:avLst>
            </a:prstTxWarp>
          </a:bodyPr>
          <a:lstStyle/>
          <a:p>
            <a:pPr algn="ctr"/>
            <a:r>
              <a:rPr lang="zh-CN" altLang="en-US" sz="9600" b="1" kern="10">
                <a:ln w="12700">
                  <a:solidFill>
                    <a:srgbClr val="EAEAEA"/>
                  </a:solidFill>
                  <a:rou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6999"/>
                    </a:srgbClr>
                  </a:outerShdw>
                </a:effectLst>
                <a:latin typeface="宋体" panose="02010600030101010101" pitchFamily="2" charset="-122"/>
                <a:ea typeface="宋体" panose="02010600030101010101" pitchFamily="2" charset="-122"/>
              </a:rPr>
              <a:t>造纸术</a:t>
            </a:r>
            <a:endParaRPr lang="zh-CN" altLang="en-US" sz="9600" b="1" kern="10">
              <a:ln w="12700">
                <a:solidFill>
                  <a:srgbClr val="EAEAEA"/>
                </a:solidFill>
                <a:round/>
              </a:ln>
              <a:gradFill rotWithShape="1">
                <a:gsLst>
                  <a:gs pos="0">
                    <a:srgbClr val="A603AB"/>
                  </a:gs>
                  <a:gs pos="12000">
                    <a:srgbClr val="E81766"/>
                  </a:gs>
                  <a:gs pos="27000">
                    <a:srgbClr val="EE3F17"/>
                  </a:gs>
                  <a:gs pos="48000">
                    <a:srgbClr val="FFFF00"/>
                  </a:gs>
                  <a:gs pos="64999">
                    <a:srgbClr val="1A8D48"/>
                  </a:gs>
                  <a:gs pos="78999">
                    <a:srgbClr val="0819FB"/>
                  </a:gs>
                  <a:gs pos="100000">
                    <a:srgbClr val="A603AB"/>
                  </a:gs>
                </a:gsLst>
                <a:lin ang="0" scaled="1"/>
              </a:gradFill>
              <a:effectLst>
                <a:outerShdw dist="35921" dir="2700000" sy="50000" kx="2115830" algn="bl" rotWithShape="0">
                  <a:srgbClr val="C0C0C0">
                    <a:alpha val="76999"/>
                  </a:srgbClr>
                </a:outerShdw>
              </a:effectLst>
              <a:latin typeface="宋体" panose="02010600030101010101" pitchFamily="2" charset="-122"/>
              <a:ea typeface="宋体" panose="02010600030101010101" pitchFamily="2"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82951"/>
                                        </p:tgtEl>
                                        <p:attrNameLst>
                                          <p:attrName>style.visibility</p:attrName>
                                        </p:attrNameLst>
                                      </p:cBhvr>
                                      <p:to>
                                        <p:strVal val="visible"/>
                                      </p:to>
                                    </p:set>
                                    <p:anim calcmode="lin" valueType="num">
                                      <p:cBhvr>
                                        <p:cTn id="7" dur="1000" fill="hold"/>
                                        <p:tgtEl>
                                          <p:spTgt spid="82951"/>
                                        </p:tgtEl>
                                        <p:attrNameLst>
                                          <p:attrName>ppt_w</p:attrName>
                                        </p:attrNameLst>
                                      </p:cBhvr>
                                      <p:tavLst>
                                        <p:tav tm="0">
                                          <p:val>
                                            <p:fltVal val="0"/>
                                          </p:val>
                                        </p:tav>
                                        <p:tav tm="100000">
                                          <p:val>
                                            <p:strVal val="#ppt_w"/>
                                          </p:val>
                                        </p:tav>
                                      </p:tavLst>
                                    </p:anim>
                                    <p:anim calcmode="lin" valueType="num">
                                      <p:cBhvr>
                                        <p:cTn id="8" dur="1000" fill="hold"/>
                                        <p:tgtEl>
                                          <p:spTgt spid="82951"/>
                                        </p:tgtEl>
                                        <p:attrNameLst>
                                          <p:attrName>ppt_h</p:attrName>
                                        </p:attrNameLst>
                                      </p:cBhvr>
                                      <p:tavLst>
                                        <p:tav tm="0">
                                          <p:val>
                                            <p:fltVal val="0"/>
                                          </p:val>
                                        </p:tav>
                                        <p:tav tm="100000">
                                          <p:val>
                                            <p:strVal val="#ppt_h"/>
                                          </p:val>
                                        </p:tav>
                                      </p:tavLst>
                                    </p:anim>
                                    <p:anim calcmode="lin" valueType="num">
                                      <p:cBhvr>
                                        <p:cTn id="9" dur="1000" fill="hold"/>
                                        <p:tgtEl>
                                          <p:spTgt spid="82951"/>
                                        </p:tgtEl>
                                        <p:attrNameLst>
                                          <p:attrName>style.rotation</p:attrName>
                                        </p:attrNameLst>
                                      </p:cBhvr>
                                      <p:tavLst>
                                        <p:tav tm="0">
                                          <p:val>
                                            <p:fltVal val="90"/>
                                          </p:val>
                                        </p:tav>
                                        <p:tav tm="100000">
                                          <p:val>
                                            <p:fltVal val="0"/>
                                          </p:val>
                                        </p:tav>
                                      </p:tavLst>
                                    </p:anim>
                                    <p:animEffect transition="in" filter="fade">
                                      <p:cBhvr>
                                        <p:cTn id="10" dur="1000"/>
                                        <p:tgtEl>
                                          <p:spTgt spid="82951"/>
                                        </p:tgtEl>
                                      </p:cBhvr>
                                    </p:animEffect>
                                  </p:childTnLst>
                                </p:cTn>
                              </p:par>
                              <p:par>
                                <p:cTn id="11" presetID="31" presetClass="entr" presetSubtype="0" fill="hold" nodeType="withEffect">
                                  <p:stCondLst>
                                    <p:cond delay="0"/>
                                  </p:stCondLst>
                                  <p:iterate type="lt">
                                    <p:tmPct val="5000"/>
                                  </p:iterate>
                                  <p:childTnLst>
                                    <p:set>
                                      <p:cBhvr>
                                        <p:cTn id="12" dur="1" fill="hold">
                                          <p:stCondLst>
                                            <p:cond delay="0"/>
                                          </p:stCondLst>
                                        </p:cTn>
                                        <p:tgtEl>
                                          <p:spTgt spid="82948"/>
                                        </p:tgtEl>
                                        <p:attrNameLst>
                                          <p:attrName>style.visibility</p:attrName>
                                        </p:attrNameLst>
                                      </p:cBhvr>
                                      <p:to>
                                        <p:strVal val="visible"/>
                                      </p:to>
                                    </p:set>
                                    <p:anim calcmode="lin" valueType="num">
                                      <p:cBhvr>
                                        <p:cTn id="13" dur="1000" fill="hold"/>
                                        <p:tgtEl>
                                          <p:spTgt spid="82948"/>
                                        </p:tgtEl>
                                        <p:attrNameLst>
                                          <p:attrName>ppt_w</p:attrName>
                                        </p:attrNameLst>
                                      </p:cBhvr>
                                      <p:tavLst>
                                        <p:tav tm="0">
                                          <p:val>
                                            <p:fltVal val="0"/>
                                          </p:val>
                                        </p:tav>
                                        <p:tav tm="100000">
                                          <p:val>
                                            <p:strVal val="#ppt_w"/>
                                          </p:val>
                                        </p:tav>
                                      </p:tavLst>
                                    </p:anim>
                                    <p:anim calcmode="lin" valueType="num">
                                      <p:cBhvr>
                                        <p:cTn id="14" dur="1000" fill="hold"/>
                                        <p:tgtEl>
                                          <p:spTgt spid="82948"/>
                                        </p:tgtEl>
                                        <p:attrNameLst>
                                          <p:attrName>ppt_h</p:attrName>
                                        </p:attrNameLst>
                                      </p:cBhvr>
                                      <p:tavLst>
                                        <p:tav tm="0">
                                          <p:val>
                                            <p:fltVal val="0"/>
                                          </p:val>
                                        </p:tav>
                                        <p:tav tm="100000">
                                          <p:val>
                                            <p:strVal val="#ppt_h"/>
                                          </p:val>
                                        </p:tav>
                                      </p:tavLst>
                                    </p:anim>
                                    <p:anim calcmode="lin" valueType="num">
                                      <p:cBhvr>
                                        <p:cTn id="15" dur="1000" fill="hold"/>
                                        <p:tgtEl>
                                          <p:spTgt spid="82948"/>
                                        </p:tgtEl>
                                        <p:attrNameLst>
                                          <p:attrName>style.rotation</p:attrName>
                                        </p:attrNameLst>
                                      </p:cBhvr>
                                      <p:tavLst>
                                        <p:tav tm="0">
                                          <p:val>
                                            <p:fltVal val="90"/>
                                          </p:val>
                                        </p:tav>
                                        <p:tav tm="100000">
                                          <p:val>
                                            <p:fltVal val="0"/>
                                          </p:val>
                                        </p:tav>
                                      </p:tavLst>
                                    </p:anim>
                                    <p:animEffect transition="in" filter="fade">
                                      <p:cBhvr>
                                        <p:cTn id="16" dur="1000"/>
                                        <p:tgtEl>
                                          <p:spTgt spid="82948"/>
                                        </p:tgtEl>
                                      </p:cBhvr>
                                    </p:animEffect>
                                  </p:childTnLst>
                                </p:cTn>
                              </p:par>
                              <p:par>
                                <p:cTn id="17" presetID="31" presetClass="entr" presetSubtype="0" fill="hold" nodeType="withEffect">
                                  <p:stCondLst>
                                    <p:cond delay="0"/>
                                  </p:stCondLst>
                                  <p:iterate type="lt">
                                    <p:tmPct val="5000"/>
                                  </p:iterate>
                                  <p:childTnLst>
                                    <p:set>
                                      <p:cBhvr>
                                        <p:cTn id="18" dur="1" fill="hold">
                                          <p:stCondLst>
                                            <p:cond delay="0"/>
                                          </p:stCondLst>
                                        </p:cTn>
                                        <p:tgtEl>
                                          <p:spTgt spid="82949"/>
                                        </p:tgtEl>
                                        <p:attrNameLst>
                                          <p:attrName>style.visibility</p:attrName>
                                        </p:attrNameLst>
                                      </p:cBhvr>
                                      <p:to>
                                        <p:strVal val="visible"/>
                                      </p:to>
                                    </p:set>
                                    <p:anim calcmode="lin" valueType="num">
                                      <p:cBhvr>
                                        <p:cTn id="19" dur="1000" fill="hold"/>
                                        <p:tgtEl>
                                          <p:spTgt spid="82949"/>
                                        </p:tgtEl>
                                        <p:attrNameLst>
                                          <p:attrName>ppt_w</p:attrName>
                                        </p:attrNameLst>
                                      </p:cBhvr>
                                      <p:tavLst>
                                        <p:tav tm="0">
                                          <p:val>
                                            <p:fltVal val="0"/>
                                          </p:val>
                                        </p:tav>
                                        <p:tav tm="100000">
                                          <p:val>
                                            <p:strVal val="#ppt_w"/>
                                          </p:val>
                                        </p:tav>
                                      </p:tavLst>
                                    </p:anim>
                                    <p:anim calcmode="lin" valueType="num">
                                      <p:cBhvr>
                                        <p:cTn id="20" dur="1000" fill="hold"/>
                                        <p:tgtEl>
                                          <p:spTgt spid="82949"/>
                                        </p:tgtEl>
                                        <p:attrNameLst>
                                          <p:attrName>ppt_h</p:attrName>
                                        </p:attrNameLst>
                                      </p:cBhvr>
                                      <p:tavLst>
                                        <p:tav tm="0">
                                          <p:val>
                                            <p:fltVal val="0"/>
                                          </p:val>
                                        </p:tav>
                                        <p:tav tm="100000">
                                          <p:val>
                                            <p:strVal val="#ppt_h"/>
                                          </p:val>
                                        </p:tav>
                                      </p:tavLst>
                                    </p:anim>
                                    <p:anim calcmode="lin" valueType="num">
                                      <p:cBhvr>
                                        <p:cTn id="21" dur="1000" fill="hold"/>
                                        <p:tgtEl>
                                          <p:spTgt spid="82949"/>
                                        </p:tgtEl>
                                        <p:attrNameLst>
                                          <p:attrName>style.rotation</p:attrName>
                                        </p:attrNameLst>
                                      </p:cBhvr>
                                      <p:tavLst>
                                        <p:tav tm="0">
                                          <p:val>
                                            <p:fltVal val="90"/>
                                          </p:val>
                                        </p:tav>
                                        <p:tav tm="100000">
                                          <p:val>
                                            <p:fltVal val="0"/>
                                          </p:val>
                                        </p:tav>
                                      </p:tavLst>
                                    </p:anim>
                                    <p:animEffect transition="in" filter="fade">
                                      <p:cBhvr>
                                        <p:cTn id="22" dur="1000"/>
                                        <p:tgtEl>
                                          <p:spTgt spid="82949"/>
                                        </p:tgtEl>
                                      </p:cBhvr>
                                    </p:animEffect>
                                  </p:childTnLst>
                                </p:cTn>
                              </p:par>
                              <p:par>
                                <p:cTn id="23" presetID="31" presetClass="entr" presetSubtype="0" fill="hold" nodeType="withEffect">
                                  <p:stCondLst>
                                    <p:cond delay="0"/>
                                  </p:stCondLst>
                                  <p:iterate type="lt">
                                    <p:tmPct val="5000"/>
                                  </p:iterate>
                                  <p:childTnLst>
                                    <p:set>
                                      <p:cBhvr>
                                        <p:cTn id="24" dur="1" fill="hold">
                                          <p:stCondLst>
                                            <p:cond delay="0"/>
                                          </p:stCondLst>
                                        </p:cTn>
                                        <p:tgtEl>
                                          <p:spTgt spid="82950"/>
                                        </p:tgtEl>
                                        <p:attrNameLst>
                                          <p:attrName>style.visibility</p:attrName>
                                        </p:attrNameLst>
                                      </p:cBhvr>
                                      <p:to>
                                        <p:strVal val="visible"/>
                                      </p:to>
                                    </p:set>
                                    <p:anim calcmode="lin" valueType="num">
                                      <p:cBhvr>
                                        <p:cTn id="25" dur="1000" fill="hold"/>
                                        <p:tgtEl>
                                          <p:spTgt spid="82950"/>
                                        </p:tgtEl>
                                        <p:attrNameLst>
                                          <p:attrName>ppt_w</p:attrName>
                                        </p:attrNameLst>
                                      </p:cBhvr>
                                      <p:tavLst>
                                        <p:tav tm="0">
                                          <p:val>
                                            <p:fltVal val="0"/>
                                          </p:val>
                                        </p:tav>
                                        <p:tav tm="100000">
                                          <p:val>
                                            <p:strVal val="#ppt_w"/>
                                          </p:val>
                                        </p:tav>
                                      </p:tavLst>
                                    </p:anim>
                                    <p:anim calcmode="lin" valueType="num">
                                      <p:cBhvr>
                                        <p:cTn id="26" dur="1000" fill="hold"/>
                                        <p:tgtEl>
                                          <p:spTgt spid="82950"/>
                                        </p:tgtEl>
                                        <p:attrNameLst>
                                          <p:attrName>ppt_h</p:attrName>
                                        </p:attrNameLst>
                                      </p:cBhvr>
                                      <p:tavLst>
                                        <p:tav tm="0">
                                          <p:val>
                                            <p:fltVal val="0"/>
                                          </p:val>
                                        </p:tav>
                                        <p:tav tm="100000">
                                          <p:val>
                                            <p:strVal val="#ppt_h"/>
                                          </p:val>
                                        </p:tav>
                                      </p:tavLst>
                                    </p:anim>
                                    <p:anim calcmode="lin" valueType="num">
                                      <p:cBhvr>
                                        <p:cTn id="27" dur="1000" fill="hold"/>
                                        <p:tgtEl>
                                          <p:spTgt spid="82950"/>
                                        </p:tgtEl>
                                        <p:attrNameLst>
                                          <p:attrName>style.rotation</p:attrName>
                                        </p:attrNameLst>
                                      </p:cBhvr>
                                      <p:tavLst>
                                        <p:tav tm="0">
                                          <p:val>
                                            <p:fltVal val="90"/>
                                          </p:val>
                                        </p:tav>
                                        <p:tav tm="100000">
                                          <p:val>
                                            <p:fltVal val="0"/>
                                          </p:val>
                                        </p:tav>
                                      </p:tavLst>
                                    </p:anim>
                                    <p:animEffect transition="in" filter="fade">
                                      <p:cBhvr>
                                        <p:cTn id="28" dur="1000"/>
                                        <p:tgtEl>
                                          <p:spTgt spid="829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Rectangle 2"/>
          <p:cNvSpPr>
            <a:spLocks noGrp="1" noRot="1" noChangeArrowheads="1"/>
          </p:cNvSpPr>
          <p:nvPr>
            <p:ph type="title"/>
          </p:nvPr>
        </p:nvSpPr>
        <p:spPr>
          <a:xfrm>
            <a:off x="838298" y="6995"/>
            <a:ext cx="3657600" cy="685800"/>
          </a:xfrm>
        </p:spPr>
        <p:txBody>
          <a:bodyPr/>
          <a:lstStyle/>
          <a:p>
            <a:r>
              <a:rPr lang="zh-CN" altLang="en-US" sz="4000" b="1" dirty="0" smtClean="0">
                <a:ea typeface="宋体" panose="02010600030101010101" pitchFamily="2" charset="-122"/>
              </a:rPr>
              <a:t>造纸术</a:t>
            </a:r>
            <a:endParaRPr lang="zh-CN" altLang="en-US" sz="4000" b="1" dirty="0" smtClean="0">
              <a:ea typeface="宋体" panose="02010600030101010101" pitchFamily="2" charset="-122"/>
            </a:endParaRPr>
          </a:p>
        </p:txBody>
      </p:sp>
      <p:sp>
        <p:nvSpPr>
          <p:cNvPr id="13316" name="Rectangle 3"/>
          <p:cNvSpPr>
            <a:spLocks noGrp="1" noRot="1" noChangeArrowheads="1"/>
          </p:cNvSpPr>
          <p:nvPr>
            <p:ph idx="1"/>
          </p:nvPr>
        </p:nvSpPr>
        <p:spPr>
          <a:xfrm>
            <a:off x="381110" y="1524050"/>
            <a:ext cx="8229600" cy="1295436"/>
          </a:xfrm>
        </p:spPr>
        <p:txBody>
          <a:bodyPr/>
          <a:lstStyle/>
          <a:p>
            <a:pPr marL="0" indent="0">
              <a:lnSpc>
                <a:spcPct val="90000"/>
              </a:lnSpc>
              <a:buNone/>
            </a:pPr>
            <a:r>
              <a:rPr lang="zh-CN" altLang="en-US" sz="2800" b="1" dirty="0" smtClean="0">
                <a:ea typeface="宋体" panose="02010600030101010101" pitchFamily="2" charset="-122"/>
              </a:rPr>
              <a:t>最早的纸出现在制成的？</a:t>
            </a:r>
            <a:endParaRPr lang="zh-CN" altLang="en-US" sz="2800" b="1" dirty="0" smtClean="0">
              <a:ea typeface="宋体" panose="02010600030101010101" pitchFamily="2" charset="-122"/>
            </a:endParaRPr>
          </a:p>
          <a:p>
            <a:pPr>
              <a:lnSpc>
                <a:spcPct val="90000"/>
              </a:lnSpc>
              <a:buFontTx/>
              <a:buNone/>
            </a:pPr>
            <a:r>
              <a:rPr lang="zh-CN" altLang="en-US" sz="2800" b="1" dirty="0" smtClean="0">
                <a:ea typeface="宋体" panose="02010600030101010101" pitchFamily="2" charset="-122"/>
              </a:rPr>
              <a:t>最早出现在什么时候？是用什么来，是用         来制成的。</a:t>
            </a:r>
            <a:endParaRPr lang="zh-CN" altLang="en-US" sz="2800" b="1" dirty="0" smtClean="0">
              <a:ea typeface="宋体" panose="02010600030101010101" pitchFamily="2" charset="-122"/>
            </a:endParaRPr>
          </a:p>
          <a:p>
            <a:pPr>
              <a:lnSpc>
                <a:spcPct val="90000"/>
              </a:lnSpc>
              <a:buFontTx/>
              <a:buNone/>
            </a:pPr>
            <a:r>
              <a:rPr lang="en-US" altLang="zh-CN" sz="2800" b="1" dirty="0" smtClean="0">
                <a:ea typeface="宋体" panose="02010600030101010101" pitchFamily="2" charset="-122"/>
              </a:rPr>
              <a:t>1986</a:t>
            </a:r>
            <a:r>
              <a:rPr lang="zh-CN" altLang="en-US" sz="2800" b="1" dirty="0" smtClean="0">
                <a:ea typeface="宋体" panose="02010600030101010101" pitchFamily="2" charset="-122"/>
              </a:rPr>
              <a:t>年，在甘肃天水一座古墓中出土了一幅纸地图。经专家鉴定，认为西汉时期的纸属于植物纤维纸。</a:t>
            </a:r>
            <a:endParaRPr lang="zh-CN" altLang="en-US" sz="2800" b="1" dirty="0" smtClean="0">
              <a:ea typeface="宋体" panose="02010600030101010101" pitchFamily="2" charset="-122"/>
            </a:endParaRPr>
          </a:p>
        </p:txBody>
      </p:sp>
      <p:sp>
        <p:nvSpPr>
          <p:cNvPr id="30725" name="WordArt 4"/>
          <p:cNvSpPr>
            <a:spLocks noChangeArrowheads="1" noChangeShapeType="1" noTextEdit="1"/>
          </p:cNvSpPr>
          <p:nvPr/>
        </p:nvSpPr>
        <p:spPr bwMode="auto">
          <a:xfrm>
            <a:off x="4343406" y="1447840"/>
            <a:ext cx="933450" cy="4572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zh-CN" altLang="en-US" sz="3600" b="1" kern="10" dirty="0">
                <a:gradFill rotWithShape="1">
                  <a:gsLst>
                    <a:gs pos="0">
                      <a:srgbClr val="FFFF00"/>
                    </a:gs>
                    <a:gs pos="100000">
                      <a:srgbClr val="FF9933"/>
                    </a:gs>
                  </a:gsLst>
                  <a:path path="rect">
                    <a:fillToRect l="50000" t="50000" r="50000" b="50000"/>
                  </a:path>
                </a:gradFill>
                <a:effectLst>
                  <a:outerShdw dist="35921" dir="2700000" algn="ctr" rotWithShape="0">
                    <a:srgbClr val="C0C0C0">
                      <a:alpha val="78998"/>
                    </a:srgbClr>
                  </a:outerShdw>
                </a:effectLst>
                <a:latin typeface="宋体" panose="02010600030101010101" pitchFamily="2" charset="-122"/>
                <a:ea typeface="宋体" panose="02010600030101010101" pitchFamily="2" charset="-122"/>
              </a:rPr>
              <a:t>西汉</a:t>
            </a:r>
            <a:endParaRPr lang="zh-CN" altLang="en-US" sz="3600" b="1" kern="10" dirty="0">
              <a:gradFill rotWithShape="1">
                <a:gsLst>
                  <a:gs pos="0">
                    <a:srgbClr val="FFFF00"/>
                  </a:gs>
                  <a:gs pos="100000">
                    <a:srgbClr val="FF9933"/>
                  </a:gs>
                </a:gsLst>
                <a:path path="rect">
                  <a:fillToRect l="50000" t="50000" r="50000" b="50000"/>
                </a:path>
              </a:gradFill>
              <a:effectLst>
                <a:outerShdw dist="35921" dir="2700000" algn="ctr" rotWithShape="0">
                  <a:srgbClr val="C0C0C0">
                    <a:alpha val="78998"/>
                  </a:srgbClr>
                </a:outerShdw>
              </a:effectLst>
              <a:latin typeface="宋体" panose="02010600030101010101" pitchFamily="2" charset="-122"/>
              <a:ea typeface="宋体" panose="02010600030101010101" pitchFamily="2" charset="-122"/>
            </a:endParaRPr>
          </a:p>
        </p:txBody>
      </p:sp>
      <p:sp>
        <p:nvSpPr>
          <p:cNvPr id="30726" name="WordArt 5"/>
          <p:cNvSpPr>
            <a:spLocks noChangeArrowheads="1" noChangeShapeType="1" noTextEdit="1"/>
          </p:cNvSpPr>
          <p:nvPr/>
        </p:nvSpPr>
        <p:spPr bwMode="auto">
          <a:xfrm>
            <a:off x="6950076" y="1905040"/>
            <a:ext cx="933450" cy="457200"/>
          </a:xfrm>
          <a:prstGeom prst="rect">
            <a:avLst/>
          </a:prstGeom>
          <a:extLst>
            <a:ext uri="{91240B29-F687-4F45-9708-019B960494DF}">
              <a14:hiddenLine xmlns:a14="http://schemas.microsoft.com/office/drawing/2010/main" w="9525">
                <a:solidFill>
                  <a:srgbClr val="000000"/>
                </a:solidFill>
                <a:round/>
              </a14:hiddenLine>
            </a:ext>
          </a:extLst>
        </p:spPr>
        <p:txBody>
          <a:bodyPr wrap="none" fromWordArt="1">
            <a:prstTxWarp prst="textPlain">
              <a:avLst>
                <a:gd name="adj" fmla="val 50000"/>
              </a:avLst>
            </a:prstTxWarp>
          </a:bodyPr>
          <a:lstStyle/>
          <a:p>
            <a:pPr algn="ctr"/>
            <a:r>
              <a:rPr lang="zh-CN" altLang="en-US" sz="3600" b="1" kern="10" dirty="0">
                <a:gradFill rotWithShape="1">
                  <a:gsLst>
                    <a:gs pos="0">
                      <a:srgbClr val="FFFF00"/>
                    </a:gs>
                    <a:gs pos="100000">
                      <a:srgbClr val="FF9933"/>
                    </a:gs>
                  </a:gsLst>
                  <a:path path="rect">
                    <a:fillToRect l="50000" t="50000" r="50000" b="50000"/>
                  </a:path>
                </a:gradFill>
                <a:effectLst>
                  <a:outerShdw dist="35921" dir="2700000" algn="ctr" rotWithShape="0">
                    <a:srgbClr val="C0C0C0">
                      <a:alpha val="78998"/>
                    </a:srgbClr>
                  </a:outerShdw>
                </a:effectLst>
                <a:latin typeface="宋体" panose="02010600030101010101" pitchFamily="2" charset="-122"/>
                <a:ea typeface="宋体" panose="02010600030101010101" pitchFamily="2" charset="-122"/>
              </a:rPr>
              <a:t>麻絮</a:t>
            </a:r>
            <a:endParaRPr lang="zh-CN" altLang="en-US" sz="3600" b="1" kern="10" dirty="0">
              <a:gradFill rotWithShape="1">
                <a:gsLst>
                  <a:gs pos="0">
                    <a:srgbClr val="FFFF00"/>
                  </a:gs>
                  <a:gs pos="100000">
                    <a:srgbClr val="FF9933"/>
                  </a:gs>
                </a:gsLst>
                <a:path path="rect">
                  <a:fillToRect l="50000" t="50000" r="50000" b="50000"/>
                </a:path>
              </a:gradFill>
              <a:effectLst>
                <a:outerShdw dist="35921" dir="2700000" algn="ctr" rotWithShape="0">
                  <a:srgbClr val="C0C0C0">
                    <a:alpha val="78998"/>
                  </a:srgbClr>
                </a:outerShdw>
              </a:effectLst>
              <a:latin typeface="宋体" panose="02010600030101010101" pitchFamily="2" charset="-122"/>
              <a:ea typeface="宋体" panose="02010600030101010101" pitchFamily="2" charset="-122"/>
            </a:endParaRPr>
          </a:p>
        </p:txBody>
      </p:sp>
      <p:pic>
        <p:nvPicPr>
          <p:cNvPr id="13319" name="Picture 6" descr="view (2)"/>
          <p:cNvPicPr>
            <a:picLocks noChangeAspect="1" noChangeArrowheads="1"/>
          </p:cNvPicPr>
          <p:nvPr/>
        </p:nvPicPr>
        <p:blipFill>
          <a:blip r:embed="rId1" cstate="email"/>
          <a:srcRect/>
          <a:stretch>
            <a:fillRect/>
          </a:stretch>
        </p:blipFill>
        <p:spPr bwMode="auto">
          <a:xfrm>
            <a:off x="1066800" y="3810000"/>
            <a:ext cx="48768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0" name="Text Box 8"/>
          <p:cNvSpPr txBox="1">
            <a:spLocks noChangeArrowheads="1"/>
          </p:cNvSpPr>
          <p:nvPr/>
        </p:nvSpPr>
        <p:spPr bwMode="auto">
          <a:xfrm>
            <a:off x="6396078" y="3962400"/>
            <a:ext cx="553998" cy="2554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solidFill>
                  <a:srgbClr val="0000FF"/>
                </a:solidFill>
              </a:rPr>
              <a:t>甘肃天水放马滩纸</a:t>
            </a:r>
            <a:endParaRPr lang="zh-CN" altLang="en-US" sz="2400">
              <a:solidFill>
                <a:srgbClr val="0000FF"/>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fade">
                                      <p:cBhvr>
                                        <p:cTn id="7" dur="2000"/>
                                        <p:tgtEl>
                                          <p:spTgt spid="307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26"/>
                                        </p:tgtEl>
                                        <p:attrNameLst>
                                          <p:attrName>style.visibility</p:attrName>
                                        </p:attrNameLst>
                                      </p:cBhvr>
                                      <p:to>
                                        <p:strVal val="visible"/>
                                      </p:to>
                                    </p:set>
                                    <p:animEffect transition="in" filter="fade">
                                      <p:cBhvr>
                                        <p:cTn id="12" dur="2000"/>
                                        <p:tgtEl>
                                          <p:spTgt spid="307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5" grpId="0" animBg="1"/>
      <p:bldP spid="3072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ext Box 2"/>
          <p:cNvSpPr txBox="1">
            <a:spLocks noChangeArrowheads="1"/>
          </p:cNvSpPr>
          <p:nvPr/>
        </p:nvSpPr>
        <p:spPr bwMode="auto">
          <a:xfrm>
            <a:off x="2627312" y="1295456"/>
            <a:ext cx="6516688"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b="1" dirty="0">
                <a:latin typeface="Times New Roman" panose="02020603050405020304" pitchFamily="18" charset="0"/>
              </a:rPr>
              <a:t>        蔡伦，东汉时桂阳人，今天的湖南耒（</a:t>
            </a:r>
            <a:r>
              <a:rPr lang="en-US" altLang="zh-CN" sz="2400" b="1" dirty="0" err="1">
                <a:latin typeface="Times New Roman" panose="02020603050405020304" pitchFamily="18" charset="0"/>
              </a:rPr>
              <a:t>lěi</a:t>
            </a:r>
            <a:r>
              <a:rPr lang="zh-CN" altLang="en-US" sz="2400" b="1" dirty="0">
                <a:latin typeface="Times New Roman" panose="02020603050405020304" pitchFamily="18" charset="0"/>
              </a:rPr>
              <a:t>）阳人，有才学，公元</a:t>
            </a:r>
            <a:r>
              <a:rPr lang="en-US" altLang="zh-CN" sz="2400" b="1" dirty="0">
                <a:latin typeface="Times New Roman" panose="02020603050405020304" pitchFamily="18" charset="0"/>
              </a:rPr>
              <a:t>75</a:t>
            </a:r>
            <a:r>
              <a:rPr lang="zh-CN" altLang="en-US" sz="2400" b="1" dirty="0">
                <a:latin typeface="Times New Roman" panose="02020603050405020304" pitchFamily="18" charset="0"/>
              </a:rPr>
              <a:t>年进宫当太监，后升尚方令，他对一些工业用品的制造技术很有研究，其中包括造纸术，当他看到竹简笨重，帛又价格昂贵无法普及，而植物纤维纸质量不能让人满意，于是决心加以改进，以树皮，麻头，破布，旧鱼网等为原料，这些原料易得，废物利用，成本极低，制作手续也很简便，经过淘洗，舂（</a:t>
            </a:r>
            <a:r>
              <a:rPr lang="en-US" altLang="zh-CN" sz="2400" b="1" dirty="0" err="1">
                <a:latin typeface="Times New Roman" panose="02020603050405020304" pitchFamily="18" charset="0"/>
              </a:rPr>
              <a:t>chōng</a:t>
            </a:r>
            <a:r>
              <a:rPr lang="zh-CN" altLang="en-US" sz="2400" b="1" dirty="0">
                <a:latin typeface="Times New Roman" panose="02020603050405020304" pitchFamily="18" charset="0"/>
              </a:rPr>
              <a:t>）碎，蒸煮等一整套工序，就可以加工成纸了，他把这种纸制成后，献给和帝，得到了和帝的夸奖，被称为蔡侯纸，直到今天，世界上造纸原料和技术都是在次基础上推广的。</a:t>
            </a:r>
            <a:endParaRPr lang="zh-CN" altLang="en-US" sz="2400" b="1" dirty="0">
              <a:latin typeface="Times New Roman" panose="02020603050405020304" pitchFamily="18" charset="0"/>
            </a:endParaRPr>
          </a:p>
        </p:txBody>
      </p:sp>
      <p:pic>
        <p:nvPicPr>
          <p:cNvPr id="14340" name="Picture 3"/>
          <p:cNvPicPr>
            <a:picLocks noChangeAspect="1" noChangeArrowheads="1"/>
          </p:cNvPicPr>
          <p:nvPr/>
        </p:nvPicPr>
        <p:blipFill>
          <a:blip r:embed="rId1"/>
          <a:srcRect/>
          <a:stretch>
            <a:fillRect/>
          </a:stretch>
        </p:blipFill>
        <p:spPr bwMode="auto">
          <a:xfrm>
            <a:off x="52467" y="1686479"/>
            <a:ext cx="2543175" cy="3742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strips(downLeft)">
                                      <p:cBhvr>
                                        <p:cTn id="7" dur="500"/>
                                        <p:tgtEl>
                                          <p:spTgt spid="86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4"/>
          <p:cNvPicPr>
            <a:picLocks noChangeAspect="1" noChangeArrowheads="1"/>
          </p:cNvPicPr>
          <p:nvPr/>
        </p:nvPicPr>
        <p:blipFill>
          <a:blip r:embed="rId1"/>
          <a:srcRect/>
          <a:stretch>
            <a:fillRect/>
          </a:stretch>
        </p:blipFill>
        <p:spPr bwMode="auto">
          <a:xfrm>
            <a:off x="1219201" y="3581401"/>
            <a:ext cx="6588125" cy="29252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4995" name="Rectangle 3"/>
          <p:cNvSpPr>
            <a:spLocks noGrp="1" noChangeArrowheads="1"/>
          </p:cNvSpPr>
          <p:nvPr>
            <p:ph idx="1"/>
          </p:nvPr>
        </p:nvSpPr>
        <p:spPr>
          <a:xfrm>
            <a:off x="250826" y="0"/>
            <a:ext cx="8893175" cy="4607984"/>
          </a:xfrm>
        </p:spPr>
        <p:txBody>
          <a:bodyPr/>
          <a:lstStyle/>
          <a:p>
            <a:pPr>
              <a:buFontTx/>
              <a:buNone/>
            </a:pP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造纸术的传播</a:t>
            </a: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a:t>
            </a: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在蔡伦改进造纸术后不久，朝鲜和越南从中国学到</a:t>
            </a: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了造纸的技术。中国造纸术洲也传播到了中亚的一些国家，</a:t>
            </a: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之后传到印度和阿拉伯。阿拉伯最早的造纸工厂是由中国</a:t>
            </a: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人帮助建立的。通过阿拉伯人，造纸术又传入欧洲、非洲</a:t>
            </a:r>
            <a:endParaRPr lang="zh-CN" altLang="en-US" sz="2400" dirty="0" smtClean="0">
              <a:ea typeface="宋体" panose="02010600030101010101" pitchFamily="2" charset="-122"/>
            </a:endParaRPr>
          </a:p>
          <a:p>
            <a:pPr>
              <a:buFontTx/>
              <a:buNone/>
            </a:pPr>
            <a:r>
              <a:rPr lang="zh-CN" altLang="en-US" sz="2400" dirty="0" smtClean="0">
                <a:ea typeface="宋体" panose="02010600030101010101" pitchFamily="2" charset="-122"/>
              </a:rPr>
              <a:t>    和美洲。</a:t>
            </a:r>
            <a:endParaRPr lang="zh-CN" altLang="en-US" sz="2400" dirty="0" smtClean="0">
              <a:ea typeface="宋体" panose="02010600030101010101" pitchFamily="2" charset="-122"/>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4995">
                                            <p:txEl>
                                              <p:pRg st="1" end="1"/>
                                            </p:txEl>
                                          </p:spTgt>
                                        </p:tgtEl>
                                        <p:attrNameLst>
                                          <p:attrName>style.visibility</p:attrName>
                                        </p:attrNameLst>
                                      </p:cBhvr>
                                      <p:to>
                                        <p:strVal val="visible"/>
                                      </p:to>
                                    </p:set>
                                    <p:animEffect transition="in" filter="checkerboard(across)">
                                      <p:cBhvr>
                                        <p:cTn id="7" dur="500"/>
                                        <p:tgtEl>
                                          <p:spTgt spid="8499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84995">
                                            <p:txEl>
                                              <p:pRg st="2" end="2"/>
                                            </p:txEl>
                                          </p:spTgt>
                                        </p:tgtEl>
                                        <p:attrNameLst>
                                          <p:attrName>style.visibility</p:attrName>
                                        </p:attrNameLst>
                                      </p:cBhvr>
                                      <p:to>
                                        <p:strVal val="visible"/>
                                      </p:to>
                                    </p:set>
                                    <p:animEffect transition="in" filter="checkerboard(across)">
                                      <p:cBhvr>
                                        <p:cTn id="12" dur="500"/>
                                        <p:tgtEl>
                                          <p:spTgt spid="8499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84995">
                                            <p:txEl>
                                              <p:pRg st="3" end="3"/>
                                            </p:txEl>
                                          </p:spTgt>
                                        </p:tgtEl>
                                        <p:attrNameLst>
                                          <p:attrName>style.visibility</p:attrName>
                                        </p:attrNameLst>
                                      </p:cBhvr>
                                      <p:to>
                                        <p:strVal val="visible"/>
                                      </p:to>
                                    </p:set>
                                    <p:animEffect transition="in" filter="checkerboard(across)">
                                      <p:cBhvr>
                                        <p:cTn id="17" dur="500"/>
                                        <p:tgtEl>
                                          <p:spTgt spid="84995">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84995">
                                            <p:txEl>
                                              <p:pRg st="4" end="4"/>
                                            </p:txEl>
                                          </p:spTgt>
                                        </p:tgtEl>
                                        <p:attrNameLst>
                                          <p:attrName>style.visibility</p:attrName>
                                        </p:attrNameLst>
                                      </p:cBhvr>
                                      <p:to>
                                        <p:strVal val="visible"/>
                                      </p:to>
                                    </p:set>
                                    <p:animEffect transition="in" filter="checkerboard(across)">
                                      <p:cBhvr>
                                        <p:cTn id="22" dur="500"/>
                                        <p:tgtEl>
                                          <p:spTgt spid="8499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84995">
                                            <p:txEl>
                                              <p:pRg st="5" end="5"/>
                                            </p:txEl>
                                          </p:spTgt>
                                        </p:tgtEl>
                                        <p:attrNameLst>
                                          <p:attrName>style.visibility</p:attrName>
                                        </p:attrNameLst>
                                      </p:cBhvr>
                                      <p:to>
                                        <p:strVal val="visible"/>
                                      </p:to>
                                    </p:set>
                                    <p:animEffect transition="in" filter="checkerboard(across)">
                                      <p:cBhvr>
                                        <p:cTn id="27" dur="500"/>
                                        <p:tgtEl>
                                          <p:spTgt spid="8499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 presetClass="entr" presetSubtype="10" fill="hold" grpId="0" nodeType="clickEffect">
                                  <p:stCondLst>
                                    <p:cond delay="0"/>
                                  </p:stCondLst>
                                  <p:childTnLst>
                                    <p:set>
                                      <p:cBhvr>
                                        <p:cTn id="31" dur="1" fill="hold">
                                          <p:stCondLst>
                                            <p:cond delay="0"/>
                                          </p:stCondLst>
                                        </p:cTn>
                                        <p:tgtEl>
                                          <p:spTgt spid="84995">
                                            <p:txEl>
                                              <p:pRg st="6" end="6"/>
                                            </p:txEl>
                                          </p:spTgt>
                                        </p:tgtEl>
                                        <p:attrNameLst>
                                          <p:attrName>style.visibility</p:attrName>
                                        </p:attrNameLst>
                                      </p:cBhvr>
                                      <p:to>
                                        <p:strVal val="visible"/>
                                      </p:to>
                                    </p:set>
                                    <p:animEffect transition="in" filter="checkerboard(across)">
                                      <p:cBhvr>
                                        <p:cTn id="32" dur="500"/>
                                        <p:tgtEl>
                                          <p:spTgt spid="8499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5" presetClass="entr" presetSubtype="10" fill="hold" grpId="0" nodeType="clickEffect">
                                  <p:stCondLst>
                                    <p:cond delay="0"/>
                                  </p:stCondLst>
                                  <p:childTnLst>
                                    <p:set>
                                      <p:cBhvr>
                                        <p:cTn id="36" dur="1" fill="hold">
                                          <p:stCondLst>
                                            <p:cond delay="0"/>
                                          </p:stCondLst>
                                        </p:cTn>
                                        <p:tgtEl>
                                          <p:spTgt spid="84995">
                                            <p:txEl>
                                              <p:pRg st="7" end="7"/>
                                            </p:txEl>
                                          </p:spTgt>
                                        </p:tgtEl>
                                        <p:attrNameLst>
                                          <p:attrName>style.visibility</p:attrName>
                                        </p:attrNameLst>
                                      </p:cBhvr>
                                      <p:to>
                                        <p:strVal val="visible"/>
                                      </p:to>
                                    </p:set>
                                    <p:animEffect transition="in" filter="checkerboard(across)">
                                      <p:cBhvr>
                                        <p:cTn id="37" dur="500"/>
                                        <p:tgtEl>
                                          <p:spTgt spid="8499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nodeType="clickEffect">
                                  <p:stCondLst>
                                    <p:cond delay="0"/>
                                  </p:stCondLst>
                                  <p:childTnLst>
                                    <p:set>
                                      <p:cBhvr>
                                        <p:cTn id="41" dur="1" fill="hold">
                                          <p:stCondLst>
                                            <p:cond delay="0"/>
                                          </p:stCondLst>
                                        </p:cTn>
                                        <p:tgtEl>
                                          <p:spTgt spid="84994"/>
                                        </p:tgtEl>
                                        <p:attrNameLst>
                                          <p:attrName>style.visibility</p:attrName>
                                        </p:attrNameLst>
                                      </p:cBhvr>
                                      <p:to>
                                        <p:strVal val="visible"/>
                                      </p:to>
                                    </p:set>
                                    <p:animEffect transition="in" filter="box(in)">
                                      <p:cBhvr>
                                        <p:cTn id="42" dur="5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3" name="Picture 3" descr="a15b84b7gdf1cdb429733&amp;690"/>
          <p:cNvPicPr>
            <a:picLocks noChangeAspect="1" noChangeArrowheads="1"/>
          </p:cNvPicPr>
          <p:nvPr/>
        </p:nvPicPr>
        <p:blipFill>
          <a:blip r:embed="rId1" cstate="email"/>
          <a:srcRect/>
          <a:stretch>
            <a:fillRect/>
          </a:stretch>
        </p:blipFill>
        <p:spPr bwMode="auto">
          <a:xfrm>
            <a:off x="6019801" y="381000"/>
            <a:ext cx="2676525"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7044" name="Picture 4" descr="竹简"/>
          <p:cNvPicPr>
            <a:picLocks noChangeAspect="1" noChangeArrowheads="1"/>
          </p:cNvPicPr>
          <p:nvPr/>
        </p:nvPicPr>
        <p:blipFill>
          <a:blip r:embed="rId2"/>
          <a:srcRect/>
          <a:stretch>
            <a:fillRect/>
          </a:stretch>
        </p:blipFill>
        <p:spPr bwMode="auto">
          <a:xfrm>
            <a:off x="304800" y="152400"/>
            <a:ext cx="5334000" cy="228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45" name="Text Box 5"/>
          <p:cNvSpPr txBox="1">
            <a:spLocks noChangeArrowheads="1"/>
          </p:cNvSpPr>
          <p:nvPr/>
        </p:nvSpPr>
        <p:spPr bwMode="auto">
          <a:xfrm>
            <a:off x="381001" y="3124201"/>
            <a:ext cx="5134739"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dirty="0"/>
              <a:t>          </a:t>
            </a:r>
            <a:r>
              <a:rPr lang="zh-CN" altLang="en-US" sz="2400" dirty="0">
                <a:solidFill>
                  <a:schemeClr val="tx2"/>
                </a:solidFill>
              </a:rPr>
              <a:t>在发明和大量使用纸以前，我国</a:t>
            </a:r>
            <a:endParaRPr lang="zh-CN" altLang="en-US" sz="2400" dirty="0">
              <a:solidFill>
                <a:schemeClr val="tx2"/>
              </a:solidFill>
            </a:endParaRPr>
          </a:p>
          <a:p>
            <a:pPr eaLnBrk="1" hangingPunct="1"/>
            <a:r>
              <a:rPr lang="zh-CN" altLang="en-US" sz="2400" dirty="0">
                <a:solidFill>
                  <a:schemeClr val="tx2"/>
                </a:solidFill>
              </a:rPr>
              <a:t>通常用竹木简或丝帛作为书写材料。</a:t>
            </a:r>
            <a:endParaRPr lang="zh-CN" altLang="en-US" sz="2400" dirty="0">
              <a:solidFill>
                <a:schemeClr val="tx2"/>
              </a:solidFill>
            </a:endParaRPr>
          </a:p>
          <a:p>
            <a:pPr eaLnBrk="1" hangingPunct="1"/>
            <a:r>
              <a:rPr lang="zh-CN" altLang="en-US" sz="2400" dirty="0">
                <a:solidFill>
                  <a:schemeClr val="tx2"/>
                </a:solidFill>
              </a:rPr>
              <a:t>说一说，同纸相比，这些书写材料有</a:t>
            </a:r>
            <a:endParaRPr lang="zh-CN" altLang="en-US" sz="2400" dirty="0">
              <a:solidFill>
                <a:schemeClr val="tx2"/>
              </a:solidFill>
            </a:endParaRPr>
          </a:p>
          <a:p>
            <a:pPr eaLnBrk="1" hangingPunct="1"/>
            <a:r>
              <a:rPr lang="zh-CN" altLang="en-US" sz="2400" dirty="0">
                <a:solidFill>
                  <a:schemeClr val="tx2"/>
                </a:solidFill>
              </a:rPr>
              <a:t>哪些缺点和不足</a:t>
            </a:r>
            <a:r>
              <a:rPr lang="en-US" altLang="zh-CN" sz="2400" dirty="0">
                <a:solidFill>
                  <a:schemeClr val="tx2"/>
                </a:solidFill>
              </a:rPr>
              <a:t>?</a:t>
            </a:r>
            <a:endParaRPr lang="en-US" altLang="zh-CN" sz="2400" dirty="0">
              <a:solidFill>
                <a:schemeClr val="tx2"/>
              </a:solidFill>
            </a:endParaRPr>
          </a:p>
          <a:p>
            <a:pPr eaLnBrk="1" hangingPunct="1"/>
            <a:r>
              <a:rPr lang="zh-CN" altLang="en-US" sz="2400" dirty="0"/>
              <a:t>    </a:t>
            </a:r>
            <a:endParaRPr lang="zh-CN" altLang="en-US" sz="2400" dirty="0"/>
          </a:p>
          <a:p>
            <a:pPr eaLnBrk="1" hangingPunct="1"/>
            <a:r>
              <a:rPr lang="en-US" altLang="zh-CN" sz="2400" dirty="0"/>
              <a:t>    1.</a:t>
            </a:r>
            <a:r>
              <a:rPr lang="zh-CN" altLang="en-US" sz="2400" dirty="0"/>
              <a:t>竹木简笨重，携带不便。</a:t>
            </a:r>
            <a:endParaRPr lang="zh-CN" altLang="en-US" sz="2400" dirty="0"/>
          </a:p>
          <a:p>
            <a:pPr eaLnBrk="1" hangingPunct="1"/>
            <a:r>
              <a:rPr lang="zh-CN" altLang="en-US" sz="2400" dirty="0"/>
              <a:t>    </a:t>
            </a:r>
            <a:r>
              <a:rPr lang="en-US" altLang="zh-CN" sz="2400" dirty="0"/>
              <a:t>2.__________________</a:t>
            </a:r>
            <a:r>
              <a:rPr lang="zh-CN" altLang="en-US" sz="2400" dirty="0"/>
              <a:t>。</a:t>
            </a:r>
            <a:endParaRPr lang="zh-CN" altLang="en-US" sz="2400" dirty="0"/>
          </a:p>
          <a:p>
            <a:pPr eaLnBrk="1" hangingPunct="1"/>
            <a:r>
              <a:rPr lang="en-US" altLang="zh-CN" sz="2400" dirty="0"/>
              <a:t>    3.__________________</a:t>
            </a:r>
            <a:r>
              <a:rPr lang="zh-CN" altLang="en-US" sz="2400" dirty="0" smtClean="0"/>
              <a:t>。</a:t>
            </a:r>
            <a:endParaRPr lang="zh-CN" altLang="en-US" sz="2400"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87044"/>
                                        </p:tgtEl>
                                        <p:attrNameLst>
                                          <p:attrName>style.visibility</p:attrName>
                                        </p:attrNameLst>
                                      </p:cBhvr>
                                      <p:to>
                                        <p:strVal val="visible"/>
                                      </p:to>
                                    </p:set>
                                    <p:animEffect transition="in" filter="checkerboard(across)">
                                      <p:cBhvr>
                                        <p:cTn id="7" dur="500"/>
                                        <p:tgtEl>
                                          <p:spTgt spid="87044"/>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87043"/>
                                        </p:tgtEl>
                                        <p:attrNameLst>
                                          <p:attrName>style.visibility</p:attrName>
                                        </p:attrNameLst>
                                      </p:cBhvr>
                                      <p:to>
                                        <p:strVal val="visible"/>
                                      </p:to>
                                    </p:set>
                                    <p:animEffect transition="in" filter="diamond(in)">
                                      <p:cBhvr>
                                        <p:cTn id="12" dur="2000"/>
                                        <p:tgtEl>
                                          <p:spTgt spid="87043"/>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grpId="0" nodeType="clickEffect">
                                  <p:stCondLst>
                                    <p:cond delay="0"/>
                                  </p:stCondLst>
                                  <p:childTnLst>
                                    <p:set>
                                      <p:cBhvr>
                                        <p:cTn id="16" dur="1" fill="hold">
                                          <p:stCondLst>
                                            <p:cond delay="0"/>
                                          </p:stCondLst>
                                        </p:cTn>
                                        <p:tgtEl>
                                          <p:spTgt spid="87045"/>
                                        </p:tgtEl>
                                        <p:attrNameLst>
                                          <p:attrName>style.visibility</p:attrName>
                                        </p:attrNameLst>
                                      </p:cBhvr>
                                      <p:to>
                                        <p:strVal val="visible"/>
                                      </p:to>
                                    </p:set>
                                    <p:animEffect transition="in" filter="wedge">
                                      <p:cBhvr>
                                        <p:cTn id="17" dur="2000"/>
                                        <p:tgtEl>
                                          <p:spTgt spid="870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2" descr="e6508eefb9f100acce1b3ed8"/>
          <p:cNvPicPr>
            <a:picLocks noChangeAspect="1" noChangeArrowheads="1"/>
          </p:cNvPicPr>
          <p:nvPr/>
        </p:nvPicPr>
        <p:blipFill>
          <a:blip r:embed="rId1"/>
          <a:srcRect/>
          <a:stretch>
            <a:fillRect/>
          </a:stretch>
        </p:blipFill>
        <p:spPr bwMode="auto">
          <a:xfrm>
            <a:off x="1143000" y="152400"/>
            <a:ext cx="6324600" cy="274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2" name="Text Box 5"/>
          <p:cNvSpPr txBox="1">
            <a:spLocks noChangeArrowheads="1"/>
          </p:cNvSpPr>
          <p:nvPr/>
        </p:nvSpPr>
        <p:spPr bwMode="auto">
          <a:xfrm>
            <a:off x="7853403" y="486834"/>
            <a:ext cx="55399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t>雕版印刷</a:t>
            </a:r>
            <a:endParaRPr lang="zh-CN" altLang="en-US" sz="2400" dirty="0"/>
          </a:p>
        </p:txBody>
      </p:sp>
      <p:sp>
        <p:nvSpPr>
          <p:cNvPr id="17413" name="Text Box 6"/>
          <p:cNvSpPr txBox="1">
            <a:spLocks noChangeArrowheads="1"/>
          </p:cNvSpPr>
          <p:nvPr/>
        </p:nvSpPr>
        <p:spPr bwMode="auto">
          <a:xfrm>
            <a:off x="990600" y="3429001"/>
            <a:ext cx="6724918"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dirty="0"/>
              <a:t>        隋唐之际，中国出现了雕版印刷术。</a:t>
            </a:r>
            <a:endParaRPr lang="zh-CN" altLang="en-US" sz="2800" dirty="0"/>
          </a:p>
          <a:p>
            <a:pPr eaLnBrk="1" hangingPunct="1"/>
            <a:r>
              <a:rPr lang="zh-CN" altLang="en-US" sz="2800" dirty="0"/>
              <a:t>人们先把写好的文字反贴在平整的木板</a:t>
            </a:r>
            <a:endParaRPr lang="zh-CN" altLang="en-US" sz="2800" dirty="0"/>
          </a:p>
          <a:p>
            <a:pPr eaLnBrk="1" hangingPunct="1"/>
            <a:r>
              <a:rPr lang="zh-CN" altLang="en-US" sz="2800" dirty="0"/>
              <a:t>上，用刀刻出阳文反字、然后在板上涂</a:t>
            </a:r>
            <a:endParaRPr lang="zh-CN" altLang="en-US" sz="2800" dirty="0"/>
          </a:p>
          <a:p>
            <a:pPr eaLnBrk="1" hangingPunct="1"/>
            <a:r>
              <a:rPr lang="zh-CN" altLang="en-US" sz="2800" dirty="0"/>
              <a:t>墨，将纸平铺板上均匀刷印，最后将纸</a:t>
            </a:r>
            <a:endParaRPr lang="zh-CN" altLang="en-US" sz="2800" dirty="0"/>
          </a:p>
          <a:p>
            <a:pPr eaLnBrk="1" hangingPunct="1"/>
            <a:r>
              <a:rPr lang="zh-CN" altLang="en-US" sz="2800" dirty="0"/>
              <a:t>揭下，装订成书。</a:t>
            </a:r>
            <a:endParaRPr lang="zh-CN" altLang="en-US" sz="2800" dirty="0"/>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5" name="Rectangle 3"/>
          <p:cNvSpPr>
            <a:spLocks noChangeArrowheads="1"/>
          </p:cNvSpPr>
          <p:nvPr/>
        </p:nvSpPr>
        <p:spPr bwMode="auto">
          <a:xfrm>
            <a:off x="542925" y="524933"/>
            <a:ext cx="91440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pic>
        <p:nvPicPr>
          <p:cNvPr id="18436" name="Picture 4" descr="evl42101b_pic"/>
          <p:cNvPicPr>
            <a:picLocks noChangeAspect="1" noChangeArrowheads="1"/>
          </p:cNvPicPr>
          <p:nvPr/>
        </p:nvPicPr>
        <p:blipFill>
          <a:blip r:embed="rId1"/>
          <a:srcRect/>
          <a:stretch>
            <a:fillRect/>
          </a:stretch>
        </p:blipFill>
        <p:spPr bwMode="auto">
          <a:xfrm>
            <a:off x="6324600" y="152400"/>
            <a:ext cx="211455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Rectangle 7"/>
          <p:cNvSpPr>
            <a:spLocks noChangeArrowheads="1"/>
          </p:cNvSpPr>
          <p:nvPr/>
        </p:nvSpPr>
        <p:spPr bwMode="auto">
          <a:xfrm>
            <a:off x="990601" y="2362200"/>
            <a:ext cx="456247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zh-CN" altLang="en-US"/>
          </a:p>
        </p:txBody>
      </p:sp>
      <p:sp>
        <p:nvSpPr>
          <p:cNvPr id="18438" name="Text Box 8"/>
          <p:cNvSpPr txBox="1">
            <a:spLocks noChangeArrowheads="1"/>
          </p:cNvSpPr>
          <p:nvPr/>
        </p:nvSpPr>
        <p:spPr bwMode="auto">
          <a:xfrm>
            <a:off x="1295400" y="914400"/>
            <a:ext cx="4038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en-US"/>
          </a:p>
        </p:txBody>
      </p:sp>
      <p:sp>
        <p:nvSpPr>
          <p:cNvPr id="18439" name="Text Box 9"/>
          <p:cNvSpPr txBox="1">
            <a:spLocks noChangeArrowheads="1"/>
          </p:cNvSpPr>
          <p:nvPr/>
        </p:nvSpPr>
        <p:spPr bwMode="auto">
          <a:xfrm>
            <a:off x="381001" y="1143001"/>
            <a:ext cx="5846763" cy="3985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spcBef>
                <a:spcPct val="50000"/>
              </a:spcBef>
            </a:pPr>
            <a:r>
              <a:rPr lang="zh-CN" altLang="en-US" sz="2900" dirty="0"/>
              <a:t>        </a:t>
            </a:r>
            <a:r>
              <a:rPr lang="zh-CN" altLang="en-US" sz="2800" dirty="0"/>
              <a:t>北宋时，毕昇发明了活字印刷术。他把胶泥刻成一个个字模，然后烧制成陶活字，用来排版印刷。他的发明是印刷发展史上的一座里程碑，被称为“文明之母”。活字可以多次使用，比整版雕刻更加省时、经济、方便。活字版印刷术的发明，对中国乃至人类文化的传播，有很大的促进作用。</a:t>
            </a:r>
            <a:endParaRPr lang="zh-CN" altLang="en-US" sz="2800" dirty="0"/>
          </a:p>
        </p:txBody>
      </p:sp>
      <p:sp>
        <p:nvSpPr>
          <p:cNvPr id="18440" name="Text Box 12"/>
          <p:cNvSpPr txBox="1">
            <a:spLocks noChangeArrowheads="1"/>
          </p:cNvSpPr>
          <p:nvPr/>
        </p:nvSpPr>
        <p:spPr bwMode="auto">
          <a:xfrm>
            <a:off x="6781801" y="5867401"/>
            <a:ext cx="1107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t>毕昇像</a:t>
            </a:r>
            <a:endParaRPr lang="zh-CN" altLang="en-US" sz="2400"/>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9" name="Picture 2" descr="司南"/>
          <p:cNvPicPr>
            <a:picLocks noGrp="1" noChangeAspect="1" noChangeArrowheads="1"/>
          </p:cNvPicPr>
          <p:nvPr>
            <p:ph idx="1"/>
          </p:nvPr>
        </p:nvPicPr>
        <p:blipFill>
          <a:blip r:embed="rId1"/>
          <a:srcRect/>
          <a:stretch>
            <a:fillRect/>
          </a:stretch>
        </p:blipFill>
        <p:spPr>
          <a:xfrm>
            <a:off x="1295400" y="152400"/>
            <a:ext cx="5562600" cy="3733800"/>
          </a:xfrm>
        </p:spPr>
      </p:pic>
      <p:sp>
        <p:nvSpPr>
          <p:cNvPr id="19460" name="Text Box 13"/>
          <p:cNvSpPr txBox="1">
            <a:spLocks noChangeArrowheads="1"/>
          </p:cNvSpPr>
          <p:nvPr/>
        </p:nvSpPr>
        <p:spPr bwMode="auto">
          <a:xfrm>
            <a:off x="1050926" y="4231218"/>
            <a:ext cx="654538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t>        大约</a:t>
            </a:r>
            <a:r>
              <a:rPr lang="en-US" altLang="zh-CN" sz="2400"/>
              <a:t>2000</a:t>
            </a:r>
            <a:r>
              <a:rPr lang="zh-CN" altLang="en-US" sz="2400"/>
              <a:t>年前，中国人就利用天然磁铁制</a:t>
            </a:r>
            <a:endParaRPr lang="zh-CN" altLang="en-US" sz="2400"/>
          </a:p>
          <a:p>
            <a:pPr eaLnBrk="1" hangingPunct="1"/>
            <a:r>
              <a:rPr lang="zh-CN" altLang="en-US" sz="2400"/>
              <a:t>成了指南工具</a:t>
            </a:r>
            <a:r>
              <a:rPr lang="en-US" altLang="zh-CN" sz="2400"/>
              <a:t>-----</a:t>
            </a:r>
            <a:r>
              <a:rPr lang="zh-CN" altLang="en-US" sz="2400"/>
              <a:t>司南。它的形状像一把汤匙，</a:t>
            </a:r>
            <a:endParaRPr lang="zh-CN" altLang="en-US" sz="2400"/>
          </a:p>
          <a:p>
            <a:pPr eaLnBrk="1" hangingPunct="1"/>
            <a:r>
              <a:rPr lang="zh-CN" altLang="en-US" sz="2400"/>
              <a:t>放在铜制的方形地盘中。司南在盘中转动，当</a:t>
            </a:r>
            <a:endParaRPr lang="zh-CN" altLang="en-US" sz="2400"/>
          </a:p>
          <a:p>
            <a:pPr eaLnBrk="1" hangingPunct="1"/>
            <a:r>
              <a:rPr lang="zh-CN" altLang="en-US" sz="2400"/>
              <a:t>它停下来时，匙柄就指向南方。</a:t>
            </a:r>
            <a:endParaRPr lang="zh-CN" altLang="en-US" sz="2400"/>
          </a:p>
        </p:txBody>
      </p:sp>
      <p:sp>
        <p:nvSpPr>
          <p:cNvPr id="19461" name="Text Box 14"/>
          <p:cNvSpPr txBox="1">
            <a:spLocks noChangeArrowheads="1"/>
          </p:cNvSpPr>
          <p:nvPr/>
        </p:nvSpPr>
        <p:spPr bwMode="auto">
          <a:xfrm>
            <a:off x="7310835" y="944033"/>
            <a:ext cx="615553"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800"/>
              <a:t>司南（模型）</a:t>
            </a:r>
            <a:endParaRPr lang="zh-CN" altLang="en-US" sz="280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2"/>
          <p:cNvSpPr>
            <a:spLocks noGrp="1" noRot="1" noChangeArrowheads="1"/>
          </p:cNvSpPr>
          <p:nvPr>
            <p:ph type="title"/>
          </p:nvPr>
        </p:nvSpPr>
        <p:spPr>
          <a:xfrm>
            <a:off x="457308" y="838268"/>
            <a:ext cx="8229600" cy="1143000"/>
          </a:xfrm>
        </p:spPr>
        <p:txBody>
          <a:bodyPr/>
          <a:lstStyle/>
          <a:p>
            <a:r>
              <a:rPr lang="zh-CN" altLang="en-US" sz="4400" b="1" dirty="0" smtClean="0">
                <a:ea typeface="宋体" panose="02010600030101010101" pitchFamily="2" charset="-122"/>
              </a:rPr>
              <a:t>火       药</a:t>
            </a:r>
            <a:endParaRPr lang="zh-CN" altLang="en-US" sz="4400" b="1" dirty="0" smtClean="0">
              <a:ea typeface="宋体" panose="02010600030101010101" pitchFamily="2" charset="-122"/>
            </a:endParaRPr>
          </a:p>
        </p:txBody>
      </p:sp>
      <p:sp>
        <p:nvSpPr>
          <p:cNvPr id="20484" name="Rectangle 3"/>
          <p:cNvSpPr>
            <a:spLocks noGrp="1" noRot="1" noChangeArrowheads="1"/>
          </p:cNvSpPr>
          <p:nvPr>
            <p:ph idx="1"/>
          </p:nvPr>
        </p:nvSpPr>
        <p:spPr>
          <a:xfrm>
            <a:off x="381110" y="2133634"/>
            <a:ext cx="8534400" cy="4525433"/>
          </a:xfrm>
        </p:spPr>
        <p:txBody>
          <a:bodyPr/>
          <a:lstStyle/>
          <a:p>
            <a:pPr>
              <a:lnSpc>
                <a:spcPct val="80000"/>
              </a:lnSpc>
            </a:pPr>
            <a:r>
              <a:rPr lang="zh-CN" altLang="en-US" sz="3200" dirty="0" smtClean="0">
                <a:ea typeface="宋体" panose="02010600030101010101" pitchFamily="2" charset="-122"/>
              </a:rPr>
              <a:t>火药是中国人发明的，距今已有</a:t>
            </a:r>
            <a:r>
              <a:rPr lang="en-US" altLang="zh-CN" sz="3200" dirty="0" smtClean="0">
                <a:ea typeface="宋体" panose="02010600030101010101" pitchFamily="2" charset="-122"/>
              </a:rPr>
              <a:t>1000</a:t>
            </a:r>
            <a:r>
              <a:rPr lang="zh-CN" altLang="en-US" sz="3200" dirty="0" smtClean="0">
                <a:ea typeface="宋体" panose="02010600030101010101" pitchFamily="2" charset="-122"/>
              </a:rPr>
              <a:t>多年了。</a:t>
            </a:r>
            <a:endParaRPr lang="zh-CN" altLang="en-US" sz="3200" dirty="0" smtClean="0">
              <a:ea typeface="宋体" panose="02010600030101010101" pitchFamily="2" charset="-122"/>
            </a:endParaRPr>
          </a:p>
          <a:p>
            <a:pPr>
              <a:lnSpc>
                <a:spcPct val="80000"/>
              </a:lnSpc>
            </a:pPr>
            <a:r>
              <a:rPr lang="zh-CN" altLang="en-US" sz="3200" dirty="0" smtClean="0">
                <a:ea typeface="宋体" panose="02010600030101010101" pitchFamily="2" charset="-122"/>
              </a:rPr>
              <a:t>火药是我国古代炼丹家在炼制丹药时偶然发现的。宋元时期，火药广泛应用于军事。</a:t>
            </a:r>
            <a:r>
              <a:rPr lang="en-US" altLang="zh-CN" sz="3200" dirty="0" smtClean="0">
                <a:ea typeface="宋体" panose="02010600030101010101" pitchFamily="2" charset="-122"/>
              </a:rPr>
              <a:t>13</a:t>
            </a:r>
            <a:r>
              <a:rPr lang="zh-CN" altLang="en-US" sz="3200" dirty="0" smtClean="0">
                <a:ea typeface="宋体" panose="02010600030101010101" pitchFamily="2" charset="-122"/>
              </a:rPr>
              <a:t>至</a:t>
            </a:r>
            <a:r>
              <a:rPr lang="en-US" altLang="zh-CN" sz="3200" dirty="0" smtClean="0">
                <a:ea typeface="宋体" panose="02010600030101010101" pitchFamily="2" charset="-122"/>
              </a:rPr>
              <a:t>14</a:t>
            </a:r>
            <a:r>
              <a:rPr lang="zh-CN" altLang="en-US" sz="3200" dirty="0" smtClean="0">
                <a:ea typeface="宋体" panose="02010600030101010101" pitchFamily="2" charset="-122"/>
              </a:rPr>
              <a:t>世纪，火药和火药武器传入阿拉伯地区和欧洲。</a:t>
            </a:r>
            <a:endParaRPr lang="zh-CN" altLang="en-US" sz="3200" dirty="0" smtClean="0">
              <a:ea typeface="宋体" panose="02010600030101010101" pitchFamily="2" charset="-122"/>
            </a:endParaRPr>
          </a:p>
          <a:p>
            <a:pPr>
              <a:lnSpc>
                <a:spcPct val="80000"/>
              </a:lnSpc>
            </a:pPr>
            <a:r>
              <a:rPr lang="zh-CN" altLang="en-US" sz="3200" dirty="0" smtClean="0">
                <a:ea typeface="宋体" panose="02010600030101010101" pitchFamily="2" charset="-122"/>
              </a:rPr>
              <a:t>火药，</a:t>
            </a:r>
            <a:r>
              <a:rPr lang="zh-CN" altLang="en-US" sz="3200" dirty="0" smtClean="0">
                <a:solidFill>
                  <a:schemeClr val="tx2"/>
                </a:solidFill>
                <a:ea typeface="宋体" panose="02010600030101010101" pitchFamily="2" charset="-122"/>
              </a:rPr>
              <a:t>是用硝石、硫磺和木炭的粉末混合制成的，所以也叫“黑火药”。   </a:t>
            </a:r>
            <a:endParaRPr lang="zh-CN" altLang="en-US" sz="3200" dirty="0" smtClean="0">
              <a:solidFill>
                <a:schemeClr val="tx2"/>
              </a:solidFill>
              <a:ea typeface="宋体" panose="02010600030101010101" pitchFamily="2" charset="-122"/>
            </a:endParaRP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1692275" y="476251"/>
            <a:ext cx="59753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a:ea typeface="隶书" pitchFamily="49" charset="-122"/>
              </a:rPr>
              <a:t>       </a:t>
            </a:r>
            <a:endParaRPr lang="zh-CN" altLang="en-US" sz="2800">
              <a:ea typeface="隶书" pitchFamily="49" charset="-122"/>
            </a:endParaRPr>
          </a:p>
        </p:txBody>
      </p:sp>
      <p:sp>
        <p:nvSpPr>
          <p:cNvPr id="3076" name="Text Box 4"/>
          <p:cNvSpPr txBox="1">
            <a:spLocks noChangeArrowheads="1"/>
          </p:cNvSpPr>
          <p:nvPr/>
        </p:nvSpPr>
        <p:spPr bwMode="auto">
          <a:xfrm>
            <a:off x="215106" y="999471"/>
            <a:ext cx="8929688" cy="4031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dirty="0">
                <a:solidFill>
                  <a:srgbClr val="0000FF"/>
                </a:solidFill>
              </a:rPr>
              <a:t>学习目标</a:t>
            </a:r>
            <a:endParaRPr lang="zh-CN" altLang="en-US" sz="3200" dirty="0">
              <a:solidFill>
                <a:srgbClr val="0000FF"/>
              </a:solidFill>
            </a:endParaRPr>
          </a:p>
          <a:p>
            <a:pPr eaLnBrk="1" hangingPunct="1"/>
            <a:endParaRPr lang="en-US" altLang="zh-CN" sz="3200" dirty="0">
              <a:solidFill>
                <a:srgbClr val="0000FF"/>
              </a:solidFill>
            </a:endParaRPr>
          </a:p>
          <a:p>
            <a:pPr eaLnBrk="1" hangingPunct="1"/>
            <a:r>
              <a:rPr lang="en-US" altLang="zh-CN" sz="3200" dirty="0"/>
              <a:t>        1.</a:t>
            </a:r>
            <a:r>
              <a:rPr lang="zh-CN" altLang="en-US" sz="3200" dirty="0"/>
              <a:t>从青铜器、丝绸、瓷器等方面感受我国古代领先世界的技术创造。</a:t>
            </a:r>
            <a:endParaRPr lang="zh-CN" altLang="en-US" sz="3200" dirty="0"/>
          </a:p>
          <a:p>
            <a:pPr eaLnBrk="1" hangingPunct="1"/>
            <a:r>
              <a:rPr lang="en-US" altLang="zh-CN" sz="3200" dirty="0"/>
              <a:t>    </a:t>
            </a:r>
            <a:endParaRPr lang="en-US" altLang="zh-CN" sz="3200" dirty="0"/>
          </a:p>
          <a:p>
            <a:pPr eaLnBrk="1" hangingPunct="1"/>
            <a:r>
              <a:rPr lang="en-US" altLang="zh-CN" sz="3200" dirty="0"/>
              <a:t>        2.</a:t>
            </a:r>
            <a:r>
              <a:rPr lang="zh-CN" altLang="en-US" sz="3200" dirty="0"/>
              <a:t>了解我国的四大发明对人类社会发展和世界文明进步产生的深远影响和巨大贡献。</a:t>
            </a:r>
            <a:endParaRPr lang="zh-CN" altLang="en-US" sz="3200" dirty="0">
              <a:solidFill>
                <a:schemeClr val="tx2"/>
              </a:solidFill>
            </a:endParaRPr>
          </a:p>
          <a:p>
            <a:pPr eaLnBrk="1" hangingPunct="1"/>
            <a:endParaRPr lang="zh-CN" altLang="en-US" sz="3200" dirty="0">
              <a:solidFill>
                <a:schemeClr val="tx2"/>
              </a:solidFill>
            </a:endParaRPr>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lide(fromLeft)">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rrowheads="1"/>
          </p:cNvSpPr>
          <p:nvPr>
            <p:ph type="title"/>
          </p:nvPr>
        </p:nvSpPr>
        <p:spPr/>
        <p:txBody>
          <a:bodyPr/>
          <a:lstStyle/>
          <a:p>
            <a:r>
              <a:rPr lang="zh-CN" altLang="en-US" b="1" smtClean="0">
                <a:ea typeface="宋体" panose="02010600030101010101" pitchFamily="2" charset="-122"/>
              </a:rPr>
              <a:t>火         药</a:t>
            </a:r>
            <a:endParaRPr lang="zh-CN" altLang="en-US" b="1" smtClean="0">
              <a:ea typeface="宋体" panose="02010600030101010101" pitchFamily="2" charset="-122"/>
            </a:endParaRPr>
          </a:p>
        </p:txBody>
      </p:sp>
      <p:sp>
        <p:nvSpPr>
          <p:cNvPr id="21507" name="Rectangle 3"/>
          <p:cNvSpPr>
            <a:spLocks noGrp="1" noRot="1" noChangeArrowheads="1"/>
          </p:cNvSpPr>
          <p:nvPr>
            <p:ph idx="1"/>
          </p:nvPr>
        </p:nvSpPr>
        <p:spPr/>
        <p:txBody>
          <a:bodyPr/>
          <a:lstStyle/>
          <a:p>
            <a:endParaRPr lang="zh-CN" altLang="en-US" smtClean="0">
              <a:ea typeface="宋体" panose="02010600030101010101" pitchFamily="2" charset="-122"/>
            </a:endParaRPr>
          </a:p>
        </p:txBody>
      </p:sp>
      <p:pic>
        <p:nvPicPr>
          <p:cNvPr id="100356" name="Picture 4" descr="火铳"/>
          <p:cNvPicPr>
            <a:picLocks noChangeAspect="1" noChangeArrowheads="1"/>
          </p:cNvPicPr>
          <p:nvPr/>
        </p:nvPicPr>
        <p:blipFill>
          <a:blip r:embed="rId1"/>
          <a:srcRect/>
          <a:stretch>
            <a:fillRect/>
          </a:stretch>
        </p:blipFill>
        <p:spPr bwMode="auto">
          <a:xfrm>
            <a:off x="0" y="1"/>
            <a:ext cx="9144000" cy="6345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7" name="Picture 5" descr="火蒺藜"/>
          <p:cNvPicPr>
            <a:picLocks noChangeAspect="1" noChangeArrowheads="1"/>
          </p:cNvPicPr>
          <p:nvPr/>
        </p:nvPicPr>
        <p:blipFill>
          <a:blip r:embed="rId2"/>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0358" name="Picture 6" descr="宋火箭"/>
          <p:cNvPicPr>
            <a:picLocks noChangeAspect="1" noChangeArrowheads="1"/>
          </p:cNvPicPr>
          <p:nvPr/>
        </p:nvPicPr>
        <p:blipFill>
          <a:blip r:embed="rId3"/>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59" name="Text Box 7"/>
          <p:cNvSpPr txBox="1">
            <a:spLocks noChangeArrowheads="1"/>
          </p:cNvSpPr>
          <p:nvPr/>
        </p:nvSpPr>
        <p:spPr bwMode="auto">
          <a:xfrm>
            <a:off x="7432675" y="5090585"/>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t>宋代火箭</a:t>
            </a:r>
            <a:endParaRPr lang="zh-CN" altLang="en-US"/>
          </a:p>
        </p:txBody>
      </p:sp>
      <p:pic>
        <p:nvPicPr>
          <p:cNvPr id="100360" name="Picture 8" descr="唐飞火"/>
          <p:cNvPicPr>
            <a:picLocks noChangeAspect="1" noChangeArrowheads="1"/>
          </p:cNvPicPr>
          <p:nvPr/>
        </p:nvPicPr>
        <p:blipFill>
          <a:blip r:embed="rId4"/>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361" name="Text Box 9"/>
          <p:cNvSpPr txBox="1">
            <a:spLocks noChangeArrowheads="1"/>
          </p:cNvSpPr>
          <p:nvPr/>
        </p:nvSpPr>
        <p:spPr bwMode="auto">
          <a:xfrm>
            <a:off x="6280151" y="5594351"/>
            <a:ext cx="110799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pPr>
            <a:r>
              <a:rPr lang="zh-CN" altLang="en-US"/>
              <a:t>唐代飞火</a:t>
            </a:r>
            <a:endParaRPr lang="zh-CN" altLang="en-US"/>
          </a:p>
        </p:txBody>
      </p:sp>
      <p:pic>
        <p:nvPicPr>
          <p:cNvPr id="100362" name="Picture 10" descr="神火混元球"/>
          <p:cNvPicPr>
            <a:picLocks noChangeAspect="1" noChangeArrowheads="1"/>
          </p:cNvPicPr>
          <p:nvPr/>
        </p:nvPicPr>
        <p:blipFill>
          <a:blip r:embed="rId5"/>
          <a:srcRect/>
          <a:stretch>
            <a:fillRect/>
          </a:stretch>
        </p:blipFill>
        <p:spPr bwMode="auto">
          <a:xfrm>
            <a:off x="0" y="0"/>
            <a:ext cx="88392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0356"/>
                                        </p:tgtEl>
                                        <p:attrNameLst>
                                          <p:attrName>style.visibility</p:attrName>
                                        </p:attrNameLst>
                                      </p:cBhvr>
                                      <p:to>
                                        <p:strVal val="visible"/>
                                      </p:to>
                                    </p:set>
                                    <p:animEffect transition="in" filter="blinds(horizontal)">
                                      <p:cBhvr>
                                        <p:cTn id="7" dur="500"/>
                                        <p:tgtEl>
                                          <p:spTgt spid="10035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xit" presetSubtype="5" fill="hold" nodeType="clickEffect">
                                  <p:stCondLst>
                                    <p:cond delay="0"/>
                                  </p:stCondLst>
                                  <p:childTnLst>
                                    <p:animEffect transition="out" filter="blinds(vertical)">
                                      <p:cBhvr>
                                        <p:cTn id="11" dur="500"/>
                                        <p:tgtEl>
                                          <p:spTgt spid="100356"/>
                                        </p:tgtEl>
                                      </p:cBhvr>
                                    </p:animEffect>
                                    <p:set>
                                      <p:cBhvr>
                                        <p:cTn id="12" dur="1" fill="hold">
                                          <p:stCondLst>
                                            <p:cond delay="499"/>
                                          </p:stCondLst>
                                        </p:cTn>
                                        <p:tgtEl>
                                          <p:spTgt spid="100356"/>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0357"/>
                                        </p:tgtEl>
                                        <p:attrNameLst>
                                          <p:attrName>style.visibility</p:attrName>
                                        </p:attrNameLst>
                                      </p:cBhvr>
                                      <p:to>
                                        <p:strVal val="visible"/>
                                      </p:to>
                                    </p:set>
                                    <p:animEffect transition="in" filter="blinds(horizontal)">
                                      <p:cBhvr>
                                        <p:cTn id="17" dur="500"/>
                                        <p:tgtEl>
                                          <p:spTgt spid="100357"/>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nodeType="clickEffect">
                                  <p:stCondLst>
                                    <p:cond delay="0"/>
                                  </p:stCondLst>
                                  <p:childTnLst>
                                    <p:anim calcmode="lin" valueType="num">
                                      <p:cBhvr additive="base">
                                        <p:cTn id="21" dur="500"/>
                                        <p:tgtEl>
                                          <p:spTgt spid="100357"/>
                                        </p:tgtEl>
                                        <p:attrNameLst>
                                          <p:attrName>ppt_x</p:attrName>
                                        </p:attrNameLst>
                                      </p:cBhvr>
                                      <p:tavLst>
                                        <p:tav tm="0">
                                          <p:val>
                                            <p:strVal val="ppt_x"/>
                                          </p:val>
                                        </p:tav>
                                        <p:tav tm="100000">
                                          <p:val>
                                            <p:strVal val="ppt_x"/>
                                          </p:val>
                                        </p:tav>
                                      </p:tavLst>
                                    </p:anim>
                                    <p:anim calcmode="lin" valueType="num">
                                      <p:cBhvr additive="base">
                                        <p:cTn id="22" dur="500"/>
                                        <p:tgtEl>
                                          <p:spTgt spid="100357"/>
                                        </p:tgtEl>
                                        <p:attrNameLst>
                                          <p:attrName>ppt_y</p:attrName>
                                        </p:attrNameLst>
                                      </p:cBhvr>
                                      <p:tavLst>
                                        <p:tav tm="0">
                                          <p:val>
                                            <p:strVal val="ppt_y"/>
                                          </p:val>
                                        </p:tav>
                                        <p:tav tm="100000">
                                          <p:val>
                                            <p:strVal val="1+ppt_h/2"/>
                                          </p:val>
                                        </p:tav>
                                      </p:tavLst>
                                    </p:anim>
                                    <p:set>
                                      <p:cBhvr>
                                        <p:cTn id="23" dur="1" fill="hold">
                                          <p:stCondLst>
                                            <p:cond delay="499"/>
                                          </p:stCondLst>
                                        </p:cTn>
                                        <p:tgtEl>
                                          <p:spTgt spid="100357"/>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100358"/>
                                        </p:tgtEl>
                                        <p:attrNameLst>
                                          <p:attrName>style.visibility</p:attrName>
                                        </p:attrNameLst>
                                      </p:cBhvr>
                                      <p:to>
                                        <p:strVal val="visible"/>
                                      </p:to>
                                    </p:set>
                                    <p:animEffect transition="in" filter="diamond(in)">
                                      <p:cBhvr>
                                        <p:cTn id="28" dur="2000"/>
                                        <p:tgtEl>
                                          <p:spTgt spid="100358"/>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100359"/>
                                        </p:tgtEl>
                                        <p:attrNameLst>
                                          <p:attrName>style.visibility</p:attrName>
                                        </p:attrNameLst>
                                      </p:cBhvr>
                                      <p:to>
                                        <p:strVal val="visible"/>
                                      </p:to>
                                    </p:set>
                                    <p:anim calcmode="lin" valueType="num">
                                      <p:cBhvr additive="base">
                                        <p:cTn id="33" dur="500" fill="hold"/>
                                        <p:tgtEl>
                                          <p:spTgt spid="100359"/>
                                        </p:tgtEl>
                                        <p:attrNameLst>
                                          <p:attrName>ppt_x</p:attrName>
                                        </p:attrNameLst>
                                      </p:cBhvr>
                                      <p:tavLst>
                                        <p:tav tm="0">
                                          <p:val>
                                            <p:strVal val="#ppt_x"/>
                                          </p:val>
                                        </p:tav>
                                        <p:tav tm="100000">
                                          <p:val>
                                            <p:strVal val="#ppt_x"/>
                                          </p:val>
                                        </p:tav>
                                      </p:tavLst>
                                    </p:anim>
                                    <p:anim calcmode="lin" valueType="num">
                                      <p:cBhvr additive="base">
                                        <p:cTn id="34" dur="500" fill="hold"/>
                                        <p:tgtEl>
                                          <p:spTgt spid="100359"/>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grpId="1" nodeType="clickEffect">
                                  <p:stCondLst>
                                    <p:cond delay="0"/>
                                  </p:stCondLst>
                                  <p:childTnLst>
                                    <p:anim calcmode="lin" valueType="num">
                                      <p:cBhvr additive="base">
                                        <p:cTn id="38" dur="500"/>
                                        <p:tgtEl>
                                          <p:spTgt spid="100359"/>
                                        </p:tgtEl>
                                        <p:attrNameLst>
                                          <p:attrName>ppt_x</p:attrName>
                                        </p:attrNameLst>
                                      </p:cBhvr>
                                      <p:tavLst>
                                        <p:tav tm="0">
                                          <p:val>
                                            <p:strVal val="ppt_x"/>
                                          </p:val>
                                        </p:tav>
                                        <p:tav tm="100000">
                                          <p:val>
                                            <p:strVal val="ppt_x"/>
                                          </p:val>
                                        </p:tav>
                                      </p:tavLst>
                                    </p:anim>
                                    <p:anim calcmode="lin" valueType="num">
                                      <p:cBhvr additive="base">
                                        <p:cTn id="39" dur="500"/>
                                        <p:tgtEl>
                                          <p:spTgt spid="100359"/>
                                        </p:tgtEl>
                                        <p:attrNameLst>
                                          <p:attrName>ppt_y</p:attrName>
                                        </p:attrNameLst>
                                      </p:cBhvr>
                                      <p:tavLst>
                                        <p:tav tm="0">
                                          <p:val>
                                            <p:strVal val="ppt_y"/>
                                          </p:val>
                                        </p:tav>
                                        <p:tav tm="100000">
                                          <p:val>
                                            <p:strVal val="1+ppt_h/2"/>
                                          </p:val>
                                        </p:tav>
                                      </p:tavLst>
                                    </p:anim>
                                    <p:set>
                                      <p:cBhvr>
                                        <p:cTn id="40" dur="1" fill="hold">
                                          <p:stCondLst>
                                            <p:cond delay="499"/>
                                          </p:stCondLst>
                                        </p:cTn>
                                        <p:tgtEl>
                                          <p:spTgt spid="100359"/>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2" presetClass="exit" presetSubtype="2" fill="hold" nodeType="clickEffect">
                                  <p:stCondLst>
                                    <p:cond delay="0"/>
                                  </p:stCondLst>
                                  <p:childTnLst>
                                    <p:anim calcmode="lin" valueType="num">
                                      <p:cBhvr additive="base">
                                        <p:cTn id="44" dur="500"/>
                                        <p:tgtEl>
                                          <p:spTgt spid="100358"/>
                                        </p:tgtEl>
                                        <p:attrNameLst>
                                          <p:attrName>ppt_x</p:attrName>
                                        </p:attrNameLst>
                                      </p:cBhvr>
                                      <p:tavLst>
                                        <p:tav tm="0">
                                          <p:val>
                                            <p:strVal val="ppt_x"/>
                                          </p:val>
                                        </p:tav>
                                        <p:tav tm="100000">
                                          <p:val>
                                            <p:strVal val="1+ppt_w/2"/>
                                          </p:val>
                                        </p:tav>
                                      </p:tavLst>
                                    </p:anim>
                                    <p:anim calcmode="lin" valueType="num">
                                      <p:cBhvr additive="base">
                                        <p:cTn id="45" dur="500"/>
                                        <p:tgtEl>
                                          <p:spTgt spid="100358"/>
                                        </p:tgtEl>
                                        <p:attrNameLst>
                                          <p:attrName>ppt_y</p:attrName>
                                        </p:attrNameLst>
                                      </p:cBhvr>
                                      <p:tavLst>
                                        <p:tav tm="0">
                                          <p:val>
                                            <p:strVal val="ppt_y"/>
                                          </p:val>
                                        </p:tav>
                                        <p:tav tm="100000">
                                          <p:val>
                                            <p:strVal val="ppt_y"/>
                                          </p:val>
                                        </p:tav>
                                      </p:tavLst>
                                    </p:anim>
                                    <p:set>
                                      <p:cBhvr>
                                        <p:cTn id="46" dur="1" fill="hold">
                                          <p:stCondLst>
                                            <p:cond delay="499"/>
                                          </p:stCondLst>
                                        </p:cTn>
                                        <p:tgtEl>
                                          <p:spTgt spid="10035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3" presetClass="entr" presetSubtype="10" fill="hold" nodeType="clickEffect">
                                  <p:stCondLst>
                                    <p:cond delay="0"/>
                                  </p:stCondLst>
                                  <p:childTnLst>
                                    <p:set>
                                      <p:cBhvr>
                                        <p:cTn id="50" dur="1" fill="hold">
                                          <p:stCondLst>
                                            <p:cond delay="0"/>
                                          </p:stCondLst>
                                        </p:cTn>
                                        <p:tgtEl>
                                          <p:spTgt spid="100360"/>
                                        </p:tgtEl>
                                        <p:attrNameLst>
                                          <p:attrName>style.visibility</p:attrName>
                                        </p:attrNameLst>
                                      </p:cBhvr>
                                      <p:to>
                                        <p:strVal val="visible"/>
                                      </p:to>
                                    </p:set>
                                    <p:animEffect transition="in" filter="blinds(horizontal)">
                                      <p:cBhvr>
                                        <p:cTn id="51" dur="500"/>
                                        <p:tgtEl>
                                          <p:spTgt spid="100360"/>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100361"/>
                                        </p:tgtEl>
                                        <p:attrNameLst>
                                          <p:attrName>style.visibility</p:attrName>
                                        </p:attrNameLst>
                                      </p:cBhvr>
                                      <p:to>
                                        <p:strVal val="visible"/>
                                      </p:to>
                                    </p:set>
                                    <p:anim calcmode="lin" valueType="num">
                                      <p:cBhvr additive="base">
                                        <p:cTn id="56" dur="500" fill="hold"/>
                                        <p:tgtEl>
                                          <p:spTgt spid="100361"/>
                                        </p:tgtEl>
                                        <p:attrNameLst>
                                          <p:attrName>ppt_x</p:attrName>
                                        </p:attrNameLst>
                                      </p:cBhvr>
                                      <p:tavLst>
                                        <p:tav tm="0">
                                          <p:val>
                                            <p:strVal val="#ppt_x"/>
                                          </p:val>
                                        </p:tav>
                                        <p:tav tm="100000">
                                          <p:val>
                                            <p:strVal val="#ppt_x"/>
                                          </p:val>
                                        </p:tav>
                                      </p:tavLst>
                                    </p:anim>
                                    <p:anim calcmode="lin" valueType="num">
                                      <p:cBhvr additive="base">
                                        <p:cTn id="57" dur="500" fill="hold"/>
                                        <p:tgtEl>
                                          <p:spTgt spid="100361"/>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xit" presetSubtype="4" fill="hold" grpId="1" nodeType="clickEffect">
                                  <p:stCondLst>
                                    <p:cond delay="0"/>
                                  </p:stCondLst>
                                  <p:childTnLst>
                                    <p:anim calcmode="lin" valueType="num">
                                      <p:cBhvr additive="base">
                                        <p:cTn id="61" dur="500"/>
                                        <p:tgtEl>
                                          <p:spTgt spid="100361"/>
                                        </p:tgtEl>
                                        <p:attrNameLst>
                                          <p:attrName>ppt_x</p:attrName>
                                        </p:attrNameLst>
                                      </p:cBhvr>
                                      <p:tavLst>
                                        <p:tav tm="0">
                                          <p:val>
                                            <p:strVal val="ppt_x"/>
                                          </p:val>
                                        </p:tav>
                                        <p:tav tm="100000">
                                          <p:val>
                                            <p:strVal val="ppt_x"/>
                                          </p:val>
                                        </p:tav>
                                      </p:tavLst>
                                    </p:anim>
                                    <p:anim calcmode="lin" valueType="num">
                                      <p:cBhvr additive="base">
                                        <p:cTn id="62" dur="500"/>
                                        <p:tgtEl>
                                          <p:spTgt spid="100361"/>
                                        </p:tgtEl>
                                        <p:attrNameLst>
                                          <p:attrName>ppt_y</p:attrName>
                                        </p:attrNameLst>
                                      </p:cBhvr>
                                      <p:tavLst>
                                        <p:tav tm="0">
                                          <p:val>
                                            <p:strVal val="ppt_y"/>
                                          </p:val>
                                        </p:tav>
                                        <p:tav tm="100000">
                                          <p:val>
                                            <p:strVal val="1+ppt_h/2"/>
                                          </p:val>
                                        </p:tav>
                                      </p:tavLst>
                                    </p:anim>
                                    <p:set>
                                      <p:cBhvr>
                                        <p:cTn id="63" dur="1" fill="hold">
                                          <p:stCondLst>
                                            <p:cond delay="499"/>
                                          </p:stCondLst>
                                        </p:cTn>
                                        <p:tgtEl>
                                          <p:spTgt spid="100361"/>
                                        </p:tgtEl>
                                        <p:attrNameLst>
                                          <p:attrName>style.visibility</p:attrName>
                                        </p:attrNameLst>
                                      </p:cBhvr>
                                      <p:to>
                                        <p:strVal val="hidden"/>
                                      </p:to>
                                    </p:set>
                                  </p:childTnLst>
                                </p:cTn>
                              </p:par>
                            </p:childTnLst>
                          </p:cTn>
                        </p:par>
                      </p:childTnLst>
                    </p:cTn>
                  </p:par>
                  <p:par>
                    <p:cTn id="64" fill="hold">
                      <p:stCondLst>
                        <p:cond delay="indefinite"/>
                      </p:stCondLst>
                      <p:childTnLst>
                        <p:par>
                          <p:cTn id="65" fill="hold">
                            <p:stCondLst>
                              <p:cond delay="0"/>
                            </p:stCondLst>
                            <p:childTnLst>
                              <p:par>
                                <p:cTn id="66" presetID="5" presetClass="exit" presetSubtype="10" fill="hold" nodeType="clickEffect">
                                  <p:stCondLst>
                                    <p:cond delay="0"/>
                                  </p:stCondLst>
                                  <p:childTnLst>
                                    <p:animEffect transition="out" filter="checkerboard(across)">
                                      <p:cBhvr>
                                        <p:cTn id="67" dur="500"/>
                                        <p:tgtEl>
                                          <p:spTgt spid="100360"/>
                                        </p:tgtEl>
                                      </p:cBhvr>
                                    </p:animEffect>
                                    <p:set>
                                      <p:cBhvr>
                                        <p:cTn id="68" dur="1" fill="hold">
                                          <p:stCondLst>
                                            <p:cond delay="499"/>
                                          </p:stCondLst>
                                        </p:cTn>
                                        <p:tgtEl>
                                          <p:spTgt spid="100360"/>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3" presetClass="entr" presetSubtype="10" fill="hold" nodeType="clickEffect">
                                  <p:stCondLst>
                                    <p:cond delay="0"/>
                                  </p:stCondLst>
                                  <p:childTnLst>
                                    <p:set>
                                      <p:cBhvr>
                                        <p:cTn id="72" dur="1" fill="hold">
                                          <p:stCondLst>
                                            <p:cond delay="0"/>
                                          </p:stCondLst>
                                        </p:cTn>
                                        <p:tgtEl>
                                          <p:spTgt spid="100362"/>
                                        </p:tgtEl>
                                        <p:attrNameLst>
                                          <p:attrName>style.visibility</p:attrName>
                                        </p:attrNameLst>
                                      </p:cBhvr>
                                      <p:to>
                                        <p:strVal val="visible"/>
                                      </p:to>
                                    </p:set>
                                    <p:animEffect transition="in" filter="blinds(horizontal)">
                                      <p:cBhvr>
                                        <p:cTn id="73" dur="500"/>
                                        <p:tgtEl>
                                          <p:spTgt spid="100362"/>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xit" presetSubtype="2" fill="hold" nodeType="clickEffect">
                                  <p:stCondLst>
                                    <p:cond delay="0"/>
                                  </p:stCondLst>
                                  <p:childTnLst>
                                    <p:animEffect transition="out" filter="wipe(right)">
                                      <p:cBhvr>
                                        <p:cTn id="77" dur="500"/>
                                        <p:tgtEl>
                                          <p:spTgt spid="100362"/>
                                        </p:tgtEl>
                                      </p:cBhvr>
                                    </p:animEffect>
                                    <p:set>
                                      <p:cBhvr>
                                        <p:cTn id="78" dur="1" fill="hold">
                                          <p:stCondLst>
                                            <p:cond delay="499"/>
                                          </p:stCondLst>
                                        </p:cTn>
                                        <p:tgtEl>
                                          <p:spTgt spid="10036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p:bldP spid="100359" grpId="1"/>
      <p:bldP spid="100361" grpId="0"/>
      <p:bldP spid="100361"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Rectangle 2"/>
          <p:cNvSpPr>
            <a:spLocks noChangeArrowheads="1"/>
          </p:cNvSpPr>
          <p:nvPr/>
        </p:nvSpPr>
        <p:spPr bwMode="auto">
          <a:xfrm>
            <a:off x="252413" y="990664"/>
            <a:ext cx="6048375" cy="4832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800" dirty="0">
                <a:latin typeface="隶书" pitchFamily="49" charset="-122"/>
                <a:ea typeface="隶书" pitchFamily="49" charset="-122"/>
              </a:rPr>
              <a:t>    印刷术、火药和指南针这三种东西已经改变了世界的面貌，第一种在文字上，第二种在战争上，第三种在航海上。由此，又引起了无数变化，这种变化如此之大，以致没有一个帝国，没有一个宗教教派，没有一个赫赫有名的人物，能比这三种发明在人类的事业中产生更大的力量和影响。                   </a:t>
            </a:r>
            <a:endParaRPr lang="zh-CN" altLang="en-US" sz="2800" dirty="0">
              <a:latin typeface="隶书" pitchFamily="49" charset="-122"/>
              <a:ea typeface="隶书" pitchFamily="49" charset="-122"/>
            </a:endParaRPr>
          </a:p>
          <a:p>
            <a:r>
              <a:rPr lang="zh-CN" altLang="en-US" sz="2800" dirty="0">
                <a:latin typeface="隶书" pitchFamily="49" charset="-122"/>
                <a:ea typeface="隶书" pitchFamily="49" charset="-122"/>
              </a:rPr>
              <a:t>                                                  </a:t>
            </a:r>
            <a:r>
              <a:rPr lang="en-US" altLang="zh-CN" sz="2800" dirty="0">
                <a:latin typeface="隶书" pitchFamily="49" charset="-122"/>
                <a:ea typeface="隶书" pitchFamily="49" charset="-122"/>
              </a:rPr>
              <a:t>              </a:t>
            </a:r>
            <a:r>
              <a:rPr lang="en-US" altLang="zh-CN" sz="2800" dirty="0">
                <a:latin typeface="Times New Roman" panose="02020603050405020304" pitchFamily="18" charset="0"/>
                <a:ea typeface="隶书" pitchFamily="49" charset="-122"/>
              </a:rPr>
              <a:t>——</a:t>
            </a:r>
            <a:r>
              <a:rPr lang="zh-CN" altLang="en-US" sz="2800" dirty="0">
                <a:latin typeface="隶书" pitchFamily="49" charset="-122"/>
                <a:ea typeface="隶书" pitchFamily="49" charset="-122"/>
              </a:rPr>
              <a:t>英国 培根 </a:t>
            </a:r>
            <a:endParaRPr lang="zh-CN" altLang="en-US" sz="2800" dirty="0">
              <a:latin typeface="隶书" pitchFamily="49" charset="-122"/>
              <a:ea typeface="隶书" pitchFamily="49" charset="-122"/>
            </a:endParaRPr>
          </a:p>
        </p:txBody>
      </p:sp>
      <p:pic>
        <p:nvPicPr>
          <p:cNvPr id="22532" name="Picture 3" descr="4d293540b227d32b9213c640"/>
          <p:cNvPicPr>
            <a:picLocks noChangeAspect="1" noChangeArrowheads="1"/>
          </p:cNvPicPr>
          <p:nvPr/>
        </p:nvPicPr>
        <p:blipFill>
          <a:blip r:embed="rId1"/>
          <a:srcRect/>
          <a:stretch>
            <a:fillRect/>
          </a:stretch>
        </p:blipFill>
        <p:spPr bwMode="auto">
          <a:xfrm>
            <a:off x="6300788" y="1413934"/>
            <a:ext cx="2647950" cy="31517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ChangeArrowheads="1"/>
          </p:cNvSpPr>
          <p:nvPr/>
        </p:nvSpPr>
        <p:spPr bwMode="auto">
          <a:xfrm>
            <a:off x="1692275" y="476251"/>
            <a:ext cx="597535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800">
                <a:ea typeface="隶书" pitchFamily="49" charset="-122"/>
              </a:rPr>
              <a:t>       </a:t>
            </a:r>
            <a:endParaRPr lang="zh-CN" altLang="en-US" sz="2800">
              <a:ea typeface="隶书" pitchFamily="49" charset="-122"/>
            </a:endParaRPr>
          </a:p>
        </p:txBody>
      </p:sp>
      <p:sp>
        <p:nvSpPr>
          <p:cNvPr id="23556" name="Text Box 4"/>
          <p:cNvSpPr txBox="1">
            <a:spLocks noChangeArrowheads="1"/>
          </p:cNvSpPr>
          <p:nvPr/>
        </p:nvSpPr>
        <p:spPr bwMode="auto">
          <a:xfrm>
            <a:off x="-304800" y="838201"/>
            <a:ext cx="8929688"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endParaRPr lang="zh-CN" altLang="en-US" sz="3600">
              <a:solidFill>
                <a:schemeClr val="tx2"/>
              </a:solidFill>
            </a:endParaRPr>
          </a:p>
        </p:txBody>
      </p:sp>
      <p:sp>
        <p:nvSpPr>
          <p:cNvPr id="23557" name="Text Box 5"/>
          <p:cNvSpPr txBox="1">
            <a:spLocks noChangeArrowheads="1"/>
          </p:cNvSpPr>
          <p:nvPr/>
        </p:nvSpPr>
        <p:spPr bwMode="auto">
          <a:xfrm>
            <a:off x="838298" y="1445411"/>
            <a:ext cx="7102475" cy="2646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600" dirty="0">
                <a:solidFill>
                  <a:srgbClr val="0000FF"/>
                </a:solidFill>
              </a:rPr>
              <a:t>古人精神我传承</a:t>
            </a:r>
            <a:endParaRPr lang="zh-CN" altLang="en-US" sz="3600" dirty="0">
              <a:solidFill>
                <a:srgbClr val="0000FF"/>
              </a:solidFill>
            </a:endParaRPr>
          </a:p>
          <a:p>
            <a:pPr eaLnBrk="1" hangingPunct="1"/>
            <a:r>
              <a:rPr lang="zh-CN" altLang="en-US" dirty="0"/>
              <a:t>       </a:t>
            </a:r>
            <a:endParaRPr lang="zh-CN" altLang="en-US" dirty="0"/>
          </a:p>
          <a:p>
            <a:pPr eaLnBrk="1" hangingPunct="1"/>
            <a:r>
              <a:rPr lang="zh-CN" altLang="en-US" sz="2800" dirty="0"/>
              <a:t>        我国古代辉煌的科学技术成就，不仅是科学家和劳动人民聪明智慧的结晶，也是他们创新精神的体现。你能从我国古代辉煌的科技成就中获得怎样的启示</a:t>
            </a:r>
            <a:r>
              <a:rPr lang="en-US" altLang="zh-CN" sz="2800" dirty="0" smtClean="0"/>
              <a:t>? </a:t>
            </a:r>
            <a:endParaRPr lang="zh-CN" altLang="en-US" sz="2800" dirty="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4099"/>
                                        </p:tgtEl>
                                        <p:attrNameLst>
                                          <p:attrName>style.visibility</p:attrName>
                                        </p:attrNameLst>
                                      </p:cBhvr>
                                      <p:to>
                                        <p:strVal val="visible"/>
                                      </p:to>
                                    </p:set>
                                    <p:animEffect transition="in" filter="slide(fromLeft)">
                                      <p:cBhvr>
                                        <p:cTn id="7" dur="500"/>
                                        <p:tgtEl>
                                          <p:spTgt spid="40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14496" y="1574770"/>
            <a:ext cx="3892411" cy="156966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eaLnBrk="0" hangingPunct="0">
              <a:defRPr/>
            </a:pPr>
            <a:r>
              <a:rPr lang="zh-CN" alt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mn-ea"/>
              </a:rPr>
              <a:t>再见！</a:t>
            </a:r>
            <a:endParaRPr lang="zh-CN" altLang="en-US" sz="9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a typeface="+mn-ea"/>
            </a:endParaRPr>
          </a:p>
        </p:txBody>
      </p:sp>
      <p:pic>
        <p:nvPicPr>
          <p:cNvPr id="24579" name="图片 3" descr="336"/>
          <p:cNvPicPr>
            <a:picLocks noChangeAspect="1" noChangeArrowheads="1"/>
          </p:cNvPicPr>
          <p:nvPr/>
        </p:nvPicPr>
        <p:blipFill>
          <a:blip r:embed="rId1" cstate="email"/>
          <a:srcRect/>
          <a:stretch>
            <a:fillRect/>
          </a:stretch>
        </p:blipFill>
        <p:spPr bwMode="auto">
          <a:xfrm>
            <a:off x="4038614" y="3429000"/>
            <a:ext cx="4922838" cy="34220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a:spLocks noChangeArrowheads="1"/>
          </p:cNvSpPr>
          <p:nvPr/>
        </p:nvSpPr>
        <p:spPr bwMode="auto">
          <a:xfrm>
            <a:off x="4648200" y="990664"/>
            <a:ext cx="3810000" cy="2057432"/>
          </a:xfrm>
          <a:prstGeom prst="roundRect">
            <a:avLst>
              <a:gd name="adj" fmla="val 16667"/>
            </a:avLst>
          </a:prstGeom>
          <a:solidFill>
            <a:schemeClr val="accent1"/>
          </a:solidFill>
          <a:ln w="9525">
            <a:solidFill>
              <a:schemeClr val="tx1"/>
            </a:solidFill>
            <a:round/>
          </a:ln>
        </p:spPr>
        <p:txBody>
          <a:bodyPr/>
          <a:lstStyle/>
          <a:p>
            <a:pPr eaLnBrk="0" hangingPunct="0"/>
            <a:r>
              <a:rPr lang="zh-CN" altLang="en-US" sz="2800" dirty="0">
                <a:solidFill>
                  <a:srgbClr val="FF0000"/>
                </a:solidFill>
                <a:latin typeface="微软雅黑" panose="020B0503020204020204" pitchFamily="34" charset="-122"/>
                <a:ea typeface="微软雅黑" panose="020B0503020204020204" pitchFamily="34" charset="-122"/>
              </a:rPr>
              <a:t>    </a:t>
            </a:r>
            <a:r>
              <a:rPr lang="zh-CN" altLang="en-US" sz="2800" dirty="0">
                <a:solidFill>
                  <a:srgbClr val="0000FF"/>
                </a:solidFill>
                <a:latin typeface="微软雅黑" panose="020B0503020204020204" pitchFamily="34" charset="-122"/>
                <a:ea typeface="微软雅黑" panose="020B0503020204020204" pitchFamily="34" charset="-122"/>
              </a:rPr>
              <a:t>早在</a:t>
            </a:r>
            <a:r>
              <a:rPr lang="en-US" altLang="zh-CN" sz="2800" dirty="0">
                <a:solidFill>
                  <a:srgbClr val="0000FF"/>
                </a:solidFill>
                <a:latin typeface="微软雅黑" panose="020B0503020204020204" pitchFamily="34" charset="-122"/>
                <a:ea typeface="微软雅黑" panose="020B0503020204020204" pitchFamily="34" charset="-122"/>
              </a:rPr>
              <a:t>3000</a:t>
            </a:r>
            <a:r>
              <a:rPr lang="zh-CN" altLang="en-US" sz="2800" dirty="0">
                <a:solidFill>
                  <a:srgbClr val="0000FF"/>
                </a:solidFill>
                <a:latin typeface="微软雅黑" panose="020B0503020204020204" pitchFamily="34" charset="-122"/>
                <a:ea typeface="微软雅黑" panose="020B0503020204020204" pitchFamily="34" charset="-122"/>
              </a:rPr>
              <a:t>多年前，勤劳智慧的祖先就在冶铜技术上取得了很高的成就。</a:t>
            </a:r>
            <a:endParaRPr lang="zh-CN" altLang="en-US" sz="2800" dirty="0">
              <a:solidFill>
                <a:srgbClr val="0000FF"/>
              </a:solidFill>
              <a:latin typeface="微软雅黑" panose="020B0503020204020204" pitchFamily="34" charset="-122"/>
              <a:ea typeface="微软雅黑" panose="020B0503020204020204" pitchFamily="34" charset="-122"/>
            </a:endParaRPr>
          </a:p>
        </p:txBody>
      </p:sp>
      <p:sp>
        <p:nvSpPr>
          <p:cNvPr id="4" name="TextBox 3"/>
          <p:cNvSpPr txBox="1">
            <a:spLocks noChangeArrowheads="1"/>
          </p:cNvSpPr>
          <p:nvPr/>
        </p:nvSpPr>
        <p:spPr bwMode="auto">
          <a:xfrm>
            <a:off x="4800600" y="3276601"/>
            <a:ext cx="3733800" cy="206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dirty="0">
                <a:solidFill>
                  <a:srgbClr val="FF0000"/>
                </a:solidFill>
                <a:latin typeface="微软雅黑" panose="020B0503020204020204" pitchFamily="34" charset="-122"/>
                <a:ea typeface="微软雅黑" panose="020B0503020204020204" pitchFamily="34" charset="-122"/>
              </a:rPr>
              <a:t>       </a:t>
            </a:r>
            <a:r>
              <a:rPr lang="zh-CN" altLang="en-US" sz="3200" dirty="0">
                <a:solidFill>
                  <a:srgbClr val="0000FF"/>
                </a:solidFill>
                <a:latin typeface="微软雅黑" panose="020B0503020204020204" pitchFamily="34" charset="-122"/>
                <a:ea typeface="微软雅黑" panose="020B0503020204020204" pitchFamily="34" charset="-122"/>
              </a:rPr>
              <a:t>我是鼎鼎大名的司母戊鼎，工艺十分复杂，重</a:t>
            </a:r>
            <a:r>
              <a:rPr lang="en-US" altLang="zh-CN" sz="3200" dirty="0">
                <a:solidFill>
                  <a:srgbClr val="0000FF"/>
                </a:solidFill>
                <a:latin typeface="微软雅黑" panose="020B0503020204020204" pitchFamily="34" charset="-122"/>
                <a:ea typeface="微软雅黑" panose="020B0503020204020204" pitchFamily="34" charset="-122"/>
              </a:rPr>
              <a:t>800</a:t>
            </a:r>
            <a:r>
              <a:rPr lang="zh-CN" altLang="en-US" sz="3200" dirty="0">
                <a:solidFill>
                  <a:srgbClr val="0000FF"/>
                </a:solidFill>
                <a:latin typeface="微软雅黑" panose="020B0503020204020204" pitchFamily="34" charset="-122"/>
                <a:ea typeface="微软雅黑" panose="020B0503020204020204" pitchFamily="34" charset="-122"/>
              </a:rPr>
              <a:t>多千克呢！</a:t>
            </a:r>
            <a:endParaRPr lang="zh-CN" altLang="en-US" sz="3200" dirty="0">
              <a:solidFill>
                <a:srgbClr val="0000FF"/>
              </a:solidFill>
              <a:latin typeface="微软雅黑" panose="020B0503020204020204" pitchFamily="34" charset="-122"/>
              <a:ea typeface="微软雅黑" panose="020B0503020204020204" pitchFamily="34" charset="-122"/>
            </a:endParaRPr>
          </a:p>
        </p:txBody>
      </p:sp>
      <p:pic>
        <p:nvPicPr>
          <p:cNvPr id="4101" name="Picture 6" descr="timg"/>
          <p:cNvPicPr>
            <a:picLocks noChangeAspect="1" noChangeArrowheads="1"/>
          </p:cNvPicPr>
          <p:nvPr/>
        </p:nvPicPr>
        <p:blipFill>
          <a:blip r:embed="rId1" cstate="email"/>
          <a:srcRect/>
          <a:stretch>
            <a:fillRect/>
          </a:stretch>
        </p:blipFill>
        <p:spPr bwMode="auto">
          <a:xfrm>
            <a:off x="457201" y="1524001"/>
            <a:ext cx="4079875" cy="3714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Text Box 7"/>
          <p:cNvSpPr txBox="1">
            <a:spLocks noChangeArrowheads="1"/>
          </p:cNvSpPr>
          <p:nvPr/>
        </p:nvSpPr>
        <p:spPr bwMode="auto">
          <a:xfrm>
            <a:off x="1447801" y="5486400"/>
            <a:ext cx="182614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200"/>
              <a:t>司母戊鼎</a:t>
            </a:r>
            <a:endParaRPr lang="zh-CN" altLang="en-US" sz="32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图片1"/>
          <p:cNvPicPr>
            <a:picLocks noChangeAspect="1" noChangeArrowheads="1"/>
          </p:cNvPicPr>
          <p:nvPr/>
        </p:nvPicPr>
        <p:blipFill>
          <a:blip r:embed="rId1" cstate="email"/>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0665" name="Picture 9" descr="view"/>
          <p:cNvPicPr>
            <a:picLocks noChangeAspect="1" noChangeArrowheads="1"/>
          </p:cNvPicPr>
          <p:nvPr/>
        </p:nvPicPr>
        <p:blipFill>
          <a:blip r:embed="rId2" cstate="email"/>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0665"/>
                                        </p:tgtEl>
                                        <p:attrNameLst>
                                          <p:attrName>style.visibility</p:attrName>
                                        </p:attrNameLst>
                                      </p:cBhvr>
                                      <p:to>
                                        <p:strVal val="visible"/>
                                      </p:to>
                                    </p:set>
                                    <p:animEffect transition="in" filter="diamond(in)">
                                      <p:cBhvr>
                                        <p:cTn id="7" dur="2000"/>
                                        <p:tgtEl>
                                          <p:spTgt spid="706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a:spLocks noChangeArrowheads="1"/>
          </p:cNvSpPr>
          <p:nvPr/>
        </p:nvSpPr>
        <p:spPr bwMode="auto">
          <a:xfrm>
            <a:off x="5105400" y="304800"/>
            <a:ext cx="3505200" cy="1905000"/>
          </a:xfrm>
          <a:prstGeom prst="roundRect">
            <a:avLst>
              <a:gd name="adj" fmla="val 16667"/>
            </a:avLst>
          </a:prstGeom>
          <a:solidFill>
            <a:schemeClr val="accent1"/>
          </a:solidFill>
          <a:ln w="9525">
            <a:solidFill>
              <a:schemeClr val="tx1"/>
            </a:solidFill>
            <a:round/>
          </a:ln>
        </p:spPr>
        <p:txBody>
          <a:bodyPr/>
          <a:lstStyle/>
          <a:p>
            <a:pPr eaLnBrk="0" hangingPunct="0"/>
            <a:r>
              <a:rPr lang="zh-CN" altLang="en-US" sz="2800" dirty="0">
                <a:solidFill>
                  <a:srgbClr val="FF0000"/>
                </a:solidFill>
                <a:latin typeface="微软雅黑" panose="020B0503020204020204" pitchFamily="34" charset="-122"/>
                <a:ea typeface="微软雅黑" panose="020B0503020204020204" pitchFamily="34" charset="-122"/>
              </a:rPr>
              <a:t>      </a:t>
            </a:r>
            <a:r>
              <a:rPr lang="zh-CN" altLang="en-US" sz="2800" dirty="0">
                <a:solidFill>
                  <a:srgbClr val="0000FF"/>
                </a:solidFill>
                <a:latin typeface="微软雅黑" panose="020B0503020204020204" pitchFamily="34" charset="-122"/>
                <a:ea typeface="微软雅黑" panose="020B0503020204020204" pitchFamily="34" charset="-122"/>
              </a:rPr>
              <a:t>早在</a:t>
            </a:r>
            <a:r>
              <a:rPr lang="en-US" altLang="zh-CN" sz="2800" dirty="0">
                <a:solidFill>
                  <a:srgbClr val="0000FF"/>
                </a:solidFill>
                <a:latin typeface="微软雅黑" panose="020B0503020204020204" pitchFamily="34" charset="-122"/>
                <a:ea typeface="微软雅黑" panose="020B0503020204020204" pitchFamily="34" charset="-122"/>
              </a:rPr>
              <a:t>2000</a:t>
            </a:r>
            <a:r>
              <a:rPr lang="zh-CN" altLang="en-US" sz="2800" dirty="0">
                <a:solidFill>
                  <a:srgbClr val="0000FF"/>
                </a:solidFill>
                <a:latin typeface="微软雅黑" panose="020B0503020204020204" pitchFamily="34" charset="-122"/>
                <a:ea typeface="微软雅黑" panose="020B0503020204020204" pitchFamily="34" charset="-122"/>
              </a:rPr>
              <a:t>多年前，我国的能工巧匠已发明比较成熟的制瓷技术。</a:t>
            </a:r>
            <a:endParaRPr lang="zh-CN" altLang="en-US" sz="2800" dirty="0">
              <a:solidFill>
                <a:srgbClr val="0000FF"/>
              </a:solidFill>
              <a:latin typeface="微软雅黑" panose="020B0503020204020204" pitchFamily="34" charset="-122"/>
              <a:ea typeface="微软雅黑" panose="020B0503020204020204" pitchFamily="34" charset="-122"/>
            </a:endParaRPr>
          </a:p>
        </p:txBody>
      </p:sp>
      <p:sp>
        <p:nvSpPr>
          <p:cNvPr id="4" name="TextBox 3"/>
          <p:cNvSpPr txBox="1">
            <a:spLocks noChangeArrowheads="1"/>
          </p:cNvSpPr>
          <p:nvPr/>
        </p:nvSpPr>
        <p:spPr bwMode="auto">
          <a:xfrm>
            <a:off x="4800600" y="2667001"/>
            <a:ext cx="4038600"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dirty="0">
                <a:solidFill>
                  <a:srgbClr val="FF0000"/>
                </a:solidFill>
                <a:latin typeface="微软雅黑" panose="020B0503020204020204" pitchFamily="34" charset="-122"/>
                <a:ea typeface="微软雅黑" panose="020B0503020204020204" pitchFamily="34" charset="-122"/>
              </a:rPr>
              <a:t>      </a:t>
            </a:r>
            <a:r>
              <a:rPr lang="zh-CN" altLang="en-US" sz="3200" dirty="0">
                <a:solidFill>
                  <a:srgbClr val="0000FF"/>
                </a:solidFill>
                <a:latin typeface="微软雅黑" panose="020B0503020204020204" pitchFamily="34" charset="-122"/>
                <a:ea typeface="微软雅黑" panose="020B0503020204020204" pitchFamily="34" charset="-122"/>
              </a:rPr>
              <a:t>到了宋代，我国的瓷器制作技术更加成熟。这一时期的瓷器，品种繁多，烧制精美，远销海外，名扬世界。     </a:t>
            </a:r>
            <a:endParaRPr lang="zh-CN" altLang="en-US" sz="3200" dirty="0">
              <a:solidFill>
                <a:srgbClr val="0000FF"/>
              </a:solidFill>
              <a:latin typeface="微软雅黑" panose="020B0503020204020204" pitchFamily="34" charset="-122"/>
              <a:ea typeface="微软雅黑" panose="020B0503020204020204" pitchFamily="34" charset="-122"/>
            </a:endParaRPr>
          </a:p>
        </p:txBody>
      </p:sp>
      <p:pic>
        <p:nvPicPr>
          <p:cNvPr id="6149" name="Picture 7" descr="view (1)"/>
          <p:cNvPicPr>
            <a:picLocks noChangeAspect="1" noChangeArrowheads="1"/>
          </p:cNvPicPr>
          <p:nvPr/>
        </p:nvPicPr>
        <p:blipFill>
          <a:blip r:embed="rId1" cstate="email"/>
          <a:srcRect/>
          <a:stretch>
            <a:fillRect/>
          </a:stretch>
        </p:blipFill>
        <p:spPr bwMode="auto">
          <a:xfrm>
            <a:off x="152400" y="1752600"/>
            <a:ext cx="36576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 Box 8"/>
          <p:cNvSpPr txBox="1">
            <a:spLocks noChangeArrowheads="1"/>
          </p:cNvSpPr>
          <p:nvPr/>
        </p:nvSpPr>
        <p:spPr bwMode="auto">
          <a:xfrm>
            <a:off x="898525" y="5507567"/>
            <a:ext cx="233910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a:t>东汉青瓷四系罐</a:t>
            </a:r>
            <a:endParaRPr lang="zh-CN" altLang="en-US" sz="2400"/>
          </a:p>
        </p:txBody>
      </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5"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decel="50000" fill="hold">
                                          <p:stCondLst>
                                            <p:cond delay="0"/>
                                          </p:stCondLst>
                                        </p:cTn>
                                        <p:tgtEl>
                                          <p:spTgt spid="4"/>
                                        </p:tgtEl>
                                        <p:attrNameLst>
                                          <p:attrName>style.rotation</p:attrName>
                                        </p:attrNameLst>
                                      </p:cBhvr>
                                      <p:tavLst>
                                        <p:tav tm="0">
                                          <p:val>
                                            <p:fltVal val="-90"/>
                                          </p:val>
                                        </p:tav>
                                        <p:tav tm="100000">
                                          <p:val>
                                            <p:fltVal val="0"/>
                                          </p:val>
                                        </p:tav>
                                      </p:tavLst>
                                    </p:anim>
                                    <p:anim calcmode="lin" valueType="num">
                                      <p:cBhvr>
                                        <p:cTn id="13" dur="500" decel="50000" fill="hold">
                                          <p:stCondLst>
                                            <p:cond delay="0"/>
                                          </p:stCondLst>
                                        </p:cTn>
                                        <p:tgtEl>
                                          <p:spTgt spid="4"/>
                                        </p:tgtEl>
                                        <p:attrNameLst>
                                          <p:attrName>ppt_w</p:attrName>
                                        </p:attrNameLst>
                                      </p:cBhvr>
                                      <p:tavLst>
                                        <p:tav tm="0">
                                          <p:val>
                                            <p:strVal val="#ppt_w"/>
                                          </p:val>
                                        </p:tav>
                                        <p:tav tm="100000">
                                          <p:val>
                                            <p:strVal val="#ppt_w*.05"/>
                                          </p:val>
                                        </p:tav>
                                      </p:tavLst>
                                    </p:anim>
                                    <p:anim calcmode="lin" valueType="num">
                                      <p:cBhvr>
                                        <p:cTn id="14" dur="500" accel="50000" fill="hold">
                                          <p:stCondLst>
                                            <p:cond delay="500"/>
                                          </p:stCondLst>
                                        </p:cTn>
                                        <p:tgtEl>
                                          <p:spTgt spid="4"/>
                                        </p:tgtEl>
                                        <p:attrNameLst>
                                          <p:attrName>ppt_w</p:attrName>
                                        </p:attrNameLst>
                                      </p:cBhvr>
                                      <p:tavLst>
                                        <p:tav tm="0">
                                          <p:val>
                                            <p:strVal val="#ppt_w*.05"/>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 calcmode="lin" valueType="num">
                                      <p:cBhvr>
                                        <p:cTn id="16" dur="500" decel="50000" fill="hold">
                                          <p:stCondLst>
                                            <p:cond delay="0"/>
                                          </p:stCondLst>
                                        </p:cTn>
                                        <p:tgtEl>
                                          <p:spTgt spid="4"/>
                                        </p:tgtEl>
                                        <p:attrNameLst>
                                          <p:attrName>ppt_x</p:attrName>
                                        </p:attrNameLst>
                                      </p:cBhvr>
                                      <p:tavLst>
                                        <p:tav tm="0">
                                          <p:val>
                                            <p:strVal val="#ppt_x+.4"/>
                                          </p:val>
                                        </p:tav>
                                        <p:tav tm="100000">
                                          <p:val>
                                            <p:strVal val="#ppt_x"/>
                                          </p:val>
                                        </p:tav>
                                      </p:tavLst>
                                    </p:anim>
                                    <p:anim calcmode="lin" valueType="num">
                                      <p:cBhvr>
                                        <p:cTn id="17" dur="500" decel="50000" fill="hold">
                                          <p:stCondLst>
                                            <p:cond delay="0"/>
                                          </p:stCondLst>
                                        </p:cTn>
                                        <p:tgtEl>
                                          <p:spTgt spid="4"/>
                                        </p:tgtEl>
                                        <p:attrNameLst>
                                          <p:attrName>ppt_y</p:attrName>
                                        </p:attrNameLst>
                                      </p:cBhvr>
                                      <p:tavLst>
                                        <p:tav tm="0">
                                          <p:val>
                                            <p:strVal val="#ppt_y-.2"/>
                                          </p:val>
                                        </p:tav>
                                        <p:tav tm="100000">
                                          <p:val>
                                            <p:strVal val="#ppt_y+.1"/>
                                          </p:val>
                                        </p:tav>
                                      </p:tavLst>
                                    </p:anim>
                                    <p:anim calcmode="lin" valueType="num">
                                      <p:cBhvr>
                                        <p:cTn id="18" dur="500" accel="50000" fill="hold">
                                          <p:stCondLst>
                                            <p:cond delay="500"/>
                                          </p:stCondLst>
                                        </p:cTn>
                                        <p:tgtEl>
                                          <p:spTgt spid="4"/>
                                        </p:tgtEl>
                                        <p:attrNameLst>
                                          <p:attrName>ppt_y</p:attrName>
                                        </p:attrNameLst>
                                      </p:cBhvr>
                                      <p:tavLst>
                                        <p:tav tm="0">
                                          <p:val>
                                            <p:strVal val="#ppt_y+.1"/>
                                          </p:val>
                                        </p:tav>
                                        <p:tav tm="100000">
                                          <p:val>
                                            <p:strVal val="#ppt_y"/>
                                          </p:val>
                                        </p:tav>
                                      </p:tavLst>
                                    </p:anim>
                                    <p:animEffect transition="in" filter="fade">
                                      <p:cBhvr>
                                        <p:cTn id="19" dur="1000" decel="50000">
                                          <p:stCondLst>
                                            <p:cond delay="0"/>
                                          </p:stCondLst>
                                        </p:cTn>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12" descr="耀州窑3"/>
          <p:cNvPicPr>
            <a:picLocks noChangeAspect="1" noChangeArrowheads="1"/>
          </p:cNvPicPr>
          <p:nvPr/>
        </p:nvPicPr>
        <p:blipFill>
          <a:blip r:embed="rId1"/>
          <a:srcRect/>
          <a:stretch>
            <a:fillRect/>
          </a:stretch>
        </p:blipFill>
        <p:spPr bwMode="auto">
          <a:xfrm>
            <a:off x="152400" y="3276601"/>
            <a:ext cx="4572000" cy="3426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13" descr="q8"/>
          <p:cNvPicPr>
            <a:picLocks noChangeAspect="1" noChangeArrowheads="1"/>
          </p:cNvPicPr>
          <p:nvPr/>
        </p:nvPicPr>
        <p:blipFill>
          <a:blip r:embed="rId2"/>
          <a:srcRect/>
          <a:stretch>
            <a:fillRect/>
          </a:stretch>
        </p:blipFill>
        <p:spPr bwMode="auto">
          <a:xfrm>
            <a:off x="5943600" y="152400"/>
            <a:ext cx="28956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11" descr="定窑7"/>
          <p:cNvPicPr>
            <a:picLocks noChangeAspect="1" noChangeArrowheads="1"/>
          </p:cNvPicPr>
          <p:nvPr/>
        </p:nvPicPr>
        <p:blipFill>
          <a:blip r:embed="rId3" cstate="email"/>
          <a:srcRect/>
          <a:stretch>
            <a:fillRect/>
          </a:stretch>
        </p:blipFill>
        <p:spPr bwMode="auto">
          <a:xfrm>
            <a:off x="457200" y="152400"/>
            <a:ext cx="3962400" cy="297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5" descr="耀州窑12"/>
          <p:cNvPicPr>
            <a:picLocks noChangeAspect="1" noChangeArrowheads="1"/>
          </p:cNvPicPr>
          <p:nvPr/>
        </p:nvPicPr>
        <p:blipFill>
          <a:blip r:embed="rId4"/>
          <a:srcRect/>
          <a:stretch>
            <a:fillRect/>
          </a:stretch>
        </p:blipFill>
        <p:spPr bwMode="auto">
          <a:xfrm>
            <a:off x="6248400" y="3962400"/>
            <a:ext cx="2438400" cy="259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Text Box 11"/>
          <p:cNvSpPr txBox="1">
            <a:spLocks noChangeArrowheads="1"/>
          </p:cNvSpPr>
          <p:nvPr/>
        </p:nvSpPr>
        <p:spPr bwMode="auto">
          <a:xfrm>
            <a:off x="5073531" y="1295401"/>
            <a:ext cx="800219" cy="29929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4000"/>
              <a:t>宋  代  瓷  器</a:t>
            </a:r>
            <a:endParaRPr lang="zh-CN" altLang="en-US" sz="4000"/>
          </a:p>
        </p:txBody>
      </p:sp>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5" name="Picture 7" descr="15442460231384"/>
          <p:cNvPicPr>
            <a:picLocks noChangeAspect="1" noChangeArrowheads="1"/>
          </p:cNvPicPr>
          <p:nvPr/>
        </p:nvPicPr>
        <p:blipFill>
          <a:blip r:embed="rId1" cstate="email"/>
          <a:srcRect/>
          <a:stretch>
            <a:fillRect/>
          </a:stretch>
        </p:blipFill>
        <p:spPr bwMode="auto">
          <a:xfrm>
            <a:off x="152516" y="1219200"/>
            <a:ext cx="4572000"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6" name="Text Box 9"/>
          <p:cNvSpPr txBox="1">
            <a:spLocks noChangeArrowheads="1"/>
          </p:cNvSpPr>
          <p:nvPr/>
        </p:nvSpPr>
        <p:spPr bwMode="auto">
          <a:xfrm>
            <a:off x="4876800" y="1219200"/>
            <a:ext cx="3994150"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t>       都江堰是战国时期蜀郡</a:t>
            </a:r>
            <a:endParaRPr lang="zh-CN" altLang="en-US" sz="2400" dirty="0"/>
          </a:p>
          <a:p>
            <a:pPr eaLnBrk="1" hangingPunct="1"/>
            <a:r>
              <a:rPr lang="zh-CN" altLang="en-US" sz="2400" dirty="0"/>
              <a:t>太守李冰在岷江上修建的大型水利工程。它的设计极其巧妙，在高山和平原交处，利用地势和河道，把成都平</a:t>
            </a:r>
            <a:endParaRPr lang="zh-CN" altLang="en-US" sz="2400" dirty="0"/>
          </a:p>
          <a:p>
            <a:pPr eaLnBrk="1" hangingPunct="1"/>
            <a:r>
              <a:rPr lang="zh-CN" altLang="en-US" sz="2400" dirty="0"/>
              <a:t>原变成了“天府之国”。</a:t>
            </a:r>
            <a:r>
              <a:rPr lang="en-US" altLang="zh-CN" sz="2400" dirty="0"/>
              <a:t>2000</a:t>
            </a:r>
            <a:endParaRPr lang="en-US" altLang="zh-CN" sz="2400" dirty="0"/>
          </a:p>
          <a:p>
            <a:pPr eaLnBrk="1" hangingPunct="1"/>
            <a:r>
              <a:rPr lang="zh-CN" altLang="en-US" sz="2400" dirty="0"/>
              <a:t>多年来，都江堰一直发挥着</a:t>
            </a:r>
            <a:endParaRPr lang="zh-CN" altLang="en-US" sz="2400" dirty="0"/>
          </a:p>
          <a:p>
            <a:pPr eaLnBrk="1" hangingPunct="1"/>
            <a:r>
              <a:rPr lang="zh-CN" altLang="en-US" sz="2400" dirty="0"/>
              <a:t>防洪灌溉的巨大作用。它凝聚着中国古代劳动人民的勤</a:t>
            </a:r>
            <a:endParaRPr lang="zh-CN" altLang="en-US" sz="2400" dirty="0"/>
          </a:p>
          <a:p>
            <a:pPr eaLnBrk="1" hangingPunct="1"/>
            <a:r>
              <a:rPr lang="zh-CN" altLang="en-US" sz="2400" dirty="0"/>
              <a:t>劳、勇敢和智慧。</a:t>
            </a:r>
            <a:endParaRPr lang="zh-CN" altLang="en-US" sz="2400" dirty="0"/>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2"/>
          <p:cNvSpPr>
            <a:spLocks noGrp="1" noRot="1" noChangeArrowheads="1"/>
          </p:cNvSpPr>
          <p:nvPr>
            <p:ph type="title" idx="4294967295"/>
          </p:nvPr>
        </p:nvSpPr>
        <p:spPr>
          <a:xfrm>
            <a:off x="0" y="990664"/>
            <a:ext cx="8540750" cy="1143000"/>
          </a:xfrm>
        </p:spPr>
        <p:txBody>
          <a:bodyPr/>
          <a:lstStyle/>
          <a:p>
            <a:pPr algn="l" eaLnBrk="1" hangingPunct="1"/>
            <a:r>
              <a:rPr lang="zh-CN" altLang="en-US" sz="2400" dirty="0" smtClean="0">
                <a:ea typeface="宋体" panose="02010600030101010101" pitchFamily="2" charset="-122"/>
              </a:rPr>
              <a:t>       </a:t>
            </a:r>
            <a:br>
              <a:rPr lang="zh-CN" altLang="en-US" sz="2400" dirty="0" smtClean="0">
                <a:ea typeface="宋体" panose="02010600030101010101" pitchFamily="2" charset="-122"/>
              </a:rPr>
            </a:br>
            <a:r>
              <a:rPr lang="zh-CN" altLang="en-US" sz="2400" dirty="0" smtClean="0">
                <a:ea typeface="宋体" panose="02010600030101010101" pitchFamily="2" charset="-122"/>
              </a:rPr>
              <a:t>        赵州桥是世界上现存最古老的单孔敞肩式石拱桥，位于河北省赵县，由隋朝工匠李春主持设计，比欧洲同类建筑早了整整10个世纪。</a:t>
            </a:r>
            <a:endParaRPr lang="zh-CN" altLang="en-US" sz="2400" dirty="0" smtClean="0">
              <a:ea typeface="宋体" panose="02010600030101010101" pitchFamily="2" charset="-122"/>
            </a:endParaRPr>
          </a:p>
        </p:txBody>
      </p:sp>
      <p:pic>
        <p:nvPicPr>
          <p:cNvPr id="9221" name="Picture 4"/>
          <p:cNvPicPr>
            <a:picLocks noChangeAspect="1" noChangeArrowheads="1"/>
          </p:cNvPicPr>
          <p:nvPr/>
        </p:nvPicPr>
        <p:blipFill>
          <a:blip r:embed="rId1"/>
          <a:srcRect/>
          <a:stretch>
            <a:fillRect/>
          </a:stretch>
        </p:blipFill>
        <p:spPr bwMode="auto">
          <a:xfrm>
            <a:off x="838200" y="2373624"/>
            <a:ext cx="7543800" cy="4487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5" descr="E:\work\新课标配套课件全集\小学全集\mxy\品德与社会\五年级上（2）\我是参与者\p34_2.png"/>
          <p:cNvPicPr>
            <a:picLocks noChangeAspect="1" noChangeArrowheads="1"/>
          </p:cNvPicPr>
          <p:nvPr/>
        </p:nvPicPr>
        <p:blipFill>
          <a:blip r:embed="rId1"/>
          <a:srcRect/>
          <a:stretch>
            <a:fillRect/>
          </a:stretch>
        </p:blipFill>
        <p:spPr bwMode="auto">
          <a:xfrm>
            <a:off x="5410201" y="2590800"/>
            <a:ext cx="3624263"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1"/>
          <p:cNvGrpSpPr/>
          <p:nvPr/>
        </p:nvGrpSpPr>
        <p:grpSpPr bwMode="auto">
          <a:xfrm>
            <a:off x="838201" y="762001"/>
            <a:ext cx="4587875" cy="3644900"/>
            <a:chOff x="336" y="1440"/>
            <a:chExt cx="2976" cy="1488"/>
          </a:xfrm>
        </p:grpSpPr>
        <p:sp>
          <p:nvSpPr>
            <p:cNvPr id="10245" name="AutoShape 8" descr="蓝色砂纸"/>
            <p:cNvSpPr>
              <a:spLocks noChangeArrowheads="1"/>
            </p:cNvSpPr>
            <p:nvPr/>
          </p:nvSpPr>
          <p:spPr bwMode="auto">
            <a:xfrm>
              <a:off x="336" y="1440"/>
              <a:ext cx="2976" cy="1488"/>
            </a:xfrm>
            <a:prstGeom prst="cloudCallout">
              <a:avLst>
                <a:gd name="adj1" fmla="val 40287"/>
                <a:gd name="adj2" fmla="val 55644"/>
              </a:avLst>
            </a:prstGeom>
            <a:blipFill dpi="0" rotWithShape="0">
              <a:blip r:embed="rId2"/>
              <a:srcRect/>
              <a:tile tx="0" ty="0" sx="100000" sy="100000" flip="none" algn="tl"/>
            </a:blipFill>
            <a:ln w="9525">
              <a:solidFill>
                <a:schemeClr val="tx1"/>
              </a:solidFill>
              <a:round/>
            </a:ln>
          </p:spPr>
          <p:txBody>
            <a:bodyPr/>
            <a:lstStyle/>
            <a:p>
              <a:pPr algn="ctr">
                <a:buFont typeface="Arial" panose="020B0604020202020204" pitchFamily="34" charset="0"/>
                <a:buNone/>
              </a:pPr>
              <a:endParaRPr lang="zh-CN" altLang="en-US"/>
            </a:p>
          </p:txBody>
        </p:sp>
        <p:sp>
          <p:nvSpPr>
            <p:cNvPr id="10246" name="Rectangle 9" descr="蓝色砂纸"/>
            <p:cNvSpPr>
              <a:spLocks noChangeArrowheads="1"/>
            </p:cNvSpPr>
            <p:nvPr/>
          </p:nvSpPr>
          <p:spPr bwMode="auto">
            <a:xfrm>
              <a:off x="528" y="1613"/>
              <a:ext cx="2640" cy="7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20000"/>
                </a:lnSpc>
                <a:buFont typeface="Arial" panose="020B0604020202020204" pitchFamily="34" charset="0"/>
                <a:buNone/>
              </a:pPr>
              <a:r>
                <a:rPr lang="zh-CN" altLang="en-US" b="1"/>
                <a:t>             </a:t>
              </a:r>
              <a:r>
                <a:rPr lang="zh-CN" altLang="en-US" sz="2400" b="1">
                  <a:solidFill>
                    <a:srgbClr val="0000FF"/>
                  </a:solidFill>
                </a:rPr>
                <a:t>你还知道哪些中国古代的技术创造</a:t>
              </a:r>
              <a:r>
                <a:rPr lang="en-US" altLang="zh-CN" sz="2400" b="1">
                  <a:solidFill>
                    <a:srgbClr val="0000FF"/>
                  </a:solidFill>
                </a:rPr>
                <a:t>?</a:t>
              </a:r>
              <a:r>
                <a:rPr lang="zh-CN" altLang="en-US" sz="2400" b="1">
                  <a:solidFill>
                    <a:srgbClr val="0000FF"/>
                  </a:solidFill>
                </a:rPr>
                <a:t>分组搜集资料</a:t>
              </a:r>
              <a:endParaRPr lang="zh-CN" altLang="en-US" sz="2400" b="1">
                <a:solidFill>
                  <a:srgbClr val="0000FF"/>
                </a:solidFill>
              </a:endParaRPr>
            </a:p>
            <a:p>
              <a:pPr>
                <a:lnSpc>
                  <a:spcPct val="120000"/>
                </a:lnSpc>
                <a:buFont typeface="Arial" panose="020B0604020202020204" pitchFamily="34" charset="0"/>
                <a:buNone/>
              </a:pPr>
              <a:r>
                <a:rPr lang="zh-CN" altLang="en-US" sz="2400" b="1">
                  <a:solidFill>
                    <a:srgbClr val="0000FF"/>
                  </a:solidFill>
                </a:rPr>
                <a:t>进行探究，并在班级</a:t>
              </a:r>
              <a:endParaRPr lang="zh-CN" altLang="en-US" sz="2400" b="1">
                <a:solidFill>
                  <a:srgbClr val="0000FF"/>
                </a:solidFill>
              </a:endParaRPr>
            </a:p>
            <a:p>
              <a:pPr>
                <a:lnSpc>
                  <a:spcPct val="120000"/>
                </a:lnSpc>
                <a:buFont typeface="Arial" panose="020B0604020202020204" pitchFamily="34" charset="0"/>
                <a:buNone/>
              </a:pPr>
              <a:r>
                <a:rPr lang="zh-CN" altLang="en-US" sz="2400" b="1">
                  <a:solidFill>
                    <a:srgbClr val="0000FF"/>
                  </a:solidFill>
                </a:rPr>
                <a:t>交流和展示。</a:t>
              </a:r>
              <a:endParaRPr lang="zh-CN" altLang="en-US" sz="2400" b="1">
                <a:solidFill>
                  <a:srgbClr val="0000FF"/>
                </a:solidFill>
              </a:endParaRPr>
            </a:p>
          </p:txBody>
        </p:sp>
      </p:grpSp>
    </p:spTree>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par>
                          <p:cTn id="8" fill="hold">
                            <p:stCondLst>
                              <p:cond delay="500"/>
                            </p:stCondLst>
                            <p:childTnLst>
                              <p:par>
                                <p:cTn id="9" presetID="9" presetClass="entr" presetSubtype="0" fill="hold"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dissolve">
                                      <p:cBhvr>
                                        <p:cTn id="1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
  <a:themeElements>
    <a:clrScheme name="时尚健身模板 3">
      <a:dk1>
        <a:srgbClr val="000000"/>
      </a:dk1>
      <a:lt1>
        <a:srgbClr val="FFFFFF"/>
      </a:lt1>
      <a:dk2>
        <a:srgbClr val="C889CD"/>
      </a:dk2>
      <a:lt2>
        <a:srgbClr val="DED9CC"/>
      </a:lt2>
      <a:accent1>
        <a:srgbClr val="72AFD8"/>
      </a:accent1>
      <a:accent2>
        <a:srgbClr val="80CAB1"/>
      </a:accent2>
      <a:accent3>
        <a:srgbClr val="FFFFFF"/>
      </a:accent3>
      <a:accent4>
        <a:srgbClr val="000000"/>
      </a:accent4>
      <a:accent5>
        <a:srgbClr val="BCD4E9"/>
      </a:accent5>
      <a:accent6>
        <a:srgbClr val="73B7A0"/>
      </a:accent6>
      <a:hlink>
        <a:srgbClr val="E1995D"/>
      </a:hlink>
      <a:folHlink>
        <a:srgbClr val="E58790"/>
      </a:folHlink>
    </a:clrScheme>
    <a:fontScheme name="时尚健身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时尚健身模板 1">
        <a:dk1>
          <a:srgbClr val="000000"/>
        </a:dk1>
        <a:lt1>
          <a:srgbClr val="FFFFFF"/>
        </a:lt1>
        <a:dk2>
          <a:srgbClr val="5EB2B6"/>
        </a:dk2>
        <a:lt2>
          <a:srgbClr val="DED9CC"/>
        </a:lt2>
        <a:accent1>
          <a:srgbClr val="9FD56D"/>
        </a:accent1>
        <a:accent2>
          <a:srgbClr val="F4BC72"/>
        </a:accent2>
        <a:accent3>
          <a:srgbClr val="FFFFFF"/>
        </a:accent3>
        <a:accent4>
          <a:srgbClr val="000000"/>
        </a:accent4>
        <a:accent5>
          <a:srgbClr val="CDE7BA"/>
        </a:accent5>
        <a:accent6>
          <a:srgbClr val="DDAA67"/>
        </a:accent6>
        <a:hlink>
          <a:srgbClr val="F18FAB"/>
        </a:hlink>
        <a:folHlink>
          <a:srgbClr val="84A3E8"/>
        </a:folHlink>
      </a:clrScheme>
      <a:clrMap bg1="lt1" tx1="dk1" bg2="lt2" tx2="dk2" accent1="accent1" accent2="accent2" accent3="accent3" accent4="accent4" accent5="accent5" accent6="accent6" hlink="hlink" folHlink="folHlink"/>
    </a:extraClrScheme>
    <a:extraClrScheme>
      <a:clrScheme name="时尚健身模板 2">
        <a:dk1>
          <a:srgbClr val="000000"/>
        </a:dk1>
        <a:lt1>
          <a:srgbClr val="FFFFFF"/>
        </a:lt1>
        <a:dk2>
          <a:srgbClr val="EA9148"/>
        </a:dk2>
        <a:lt2>
          <a:srgbClr val="DED9CC"/>
        </a:lt2>
        <a:accent1>
          <a:srgbClr val="E878C8"/>
        </a:accent1>
        <a:accent2>
          <a:srgbClr val="7DD7E9"/>
        </a:accent2>
        <a:accent3>
          <a:srgbClr val="FFFFFF"/>
        </a:accent3>
        <a:accent4>
          <a:srgbClr val="000000"/>
        </a:accent4>
        <a:accent5>
          <a:srgbClr val="F2BEE0"/>
        </a:accent5>
        <a:accent6>
          <a:srgbClr val="71C3D3"/>
        </a:accent6>
        <a:hlink>
          <a:srgbClr val="98E8B3"/>
        </a:hlink>
        <a:folHlink>
          <a:srgbClr val="E6C686"/>
        </a:folHlink>
      </a:clrScheme>
      <a:clrMap bg1="lt1" tx1="dk1" bg2="lt2" tx2="dk2" accent1="accent1" accent2="accent2" accent3="accent3" accent4="accent4" accent5="accent5" accent6="accent6" hlink="hlink" folHlink="folHlink"/>
    </a:extraClrScheme>
    <a:extraClrScheme>
      <a:clrScheme name="时尚健身模板 3">
        <a:dk1>
          <a:srgbClr val="000000"/>
        </a:dk1>
        <a:lt1>
          <a:srgbClr val="FFFFFF"/>
        </a:lt1>
        <a:dk2>
          <a:srgbClr val="C889CD"/>
        </a:dk2>
        <a:lt2>
          <a:srgbClr val="DED9CC"/>
        </a:lt2>
        <a:accent1>
          <a:srgbClr val="72AFD8"/>
        </a:accent1>
        <a:accent2>
          <a:srgbClr val="80CAB1"/>
        </a:accent2>
        <a:accent3>
          <a:srgbClr val="FFFFFF"/>
        </a:accent3>
        <a:accent4>
          <a:srgbClr val="000000"/>
        </a:accent4>
        <a:accent5>
          <a:srgbClr val="BCD4E9"/>
        </a:accent5>
        <a:accent6>
          <a:srgbClr val="73B7A0"/>
        </a:accent6>
        <a:hlink>
          <a:srgbClr val="E1995D"/>
        </a:hlink>
        <a:folHlink>
          <a:srgbClr val="E58790"/>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主题49</Template>
  <TotalTime>0</TotalTime>
  <Words>4924</Words>
  <Application>WPS 演示</Application>
  <PresentationFormat>全屏显示(4:3)</PresentationFormat>
  <Paragraphs>237</Paragraphs>
  <Slides>23</Slides>
  <Notes>4</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23</vt:i4>
      </vt:variant>
    </vt:vector>
  </HeadingPairs>
  <TitlesOfParts>
    <vt:vector size="34" baseType="lpstr">
      <vt:lpstr>Arial</vt:lpstr>
      <vt:lpstr>宋体</vt:lpstr>
      <vt:lpstr>Wingdings</vt:lpstr>
      <vt:lpstr>微软雅黑</vt:lpstr>
      <vt:lpstr>隶书</vt:lpstr>
      <vt:lpstr>楷体_GB2312</vt:lpstr>
      <vt:lpstr>Times New Roman</vt:lpstr>
      <vt:lpstr>Arial Unicode MS</vt:lpstr>
      <vt:lpstr>Calibri</vt:lpstr>
      <vt:lpstr>新宋体</vt:lpstr>
      <vt:lpstr>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                赵州桥是世界上现存最古老的单孔敞肩式石拱桥，位于河北省赵县，由隋朝工匠李春主持设计，比欧洲同类建筑早了整整10个世纪。</vt:lpstr>
      <vt:lpstr>PowerPoint 演示文稿</vt:lpstr>
      <vt:lpstr>PowerPoint 演示文稿</vt:lpstr>
      <vt:lpstr>PowerPoint 演示文稿</vt:lpstr>
      <vt:lpstr>造纸术</vt:lpstr>
      <vt:lpstr>PowerPoint 演示文稿</vt:lpstr>
      <vt:lpstr>PowerPoint 演示文稿</vt:lpstr>
      <vt:lpstr>PowerPoint 演示文稿</vt:lpstr>
      <vt:lpstr>PowerPoint 演示文稿</vt:lpstr>
      <vt:lpstr>PowerPoint 演示文稿</vt:lpstr>
      <vt:lpstr>PowerPoint 演示文稿</vt:lpstr>
      <vt:lpstr>火       药</vt:lpstr>
      <vt:lpstr>火         药</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第一PPT模板网-WWW.1PPT.COM</dc:title>
  <dc:creator>第一PPT模板网-WWW.1PPT.COM</dc:creator>
  <cp:keywords>第一PPT模板网-WWW.1PPT.COM</cp:keywords>
  <dc:subject>第一PPT模板网-WWW.1PPT.COM</dc:subject>
  <cp:lastModifiedBy>Admin</cp:lastModifiedBy>
  <cp:revision>73</cp:revision>
  <dcterms:created xsi:type="dcterms:W3CDTF">2014-08-26T08:35:00Z</dcterms:created>
  <dcterms:modified xsi:type="dcterms:W3CDTF">2019-10-09T02:50:06Z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r8>1</vt:r8>
  </property>
  <property fmtid="{D5CDD505-2E9C-101B-9397-08002B2CF9AE}" pid="3" name="KSOProductBuildVer">
    <vt:lpwstr>2052-10.1.0.7698</vt:lpwstr>
  </property>
</Properties>
</file>